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296171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2" y="257057"/>
            <a:ext cx="2968810" cy="296881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52701" y="2558795"/>
            <a:ext cx="831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 smtClean="0"/>
              <a:t>Labo</a:t>
            </a:r>
            <a:endParaRPr lang="nb-NO" sz="2400" dirty="0"/>
          </a:p>
        </p:txBody>
      </p:sp>
      <p:sp>
        <p:nvSpPr>
          <p:cNvPr id="8" name="Rektangel 7"/>
          <p:cNvSpPr/>
          <p:nvPr/>
        </p:nvSpPr>
        <p:spPr>
          <a:xfrm>
            <a:off x="2312087" y="5887496"/>
            <a:ext cx="70602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Afar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697493" y="5887496"/>
            <a:ext cx="79701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Shan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2405902" y="2621262"/>
            <a:ext cx="6479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Hal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8969676" y="2577600"/>
            <a:ext cx="107927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Saddex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9333257" y="5990988"/>
            <a:ext cx="51809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Lix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162325" y="5930957"/>
            <a:ext cx="941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Toban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064517" y="2576564"/>
            <a:ext cx="12649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Toddoba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501124" y="2631970"/>
            <a:ext cx="118974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Siddeed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8942084" y="5922622"/>
            <a:ext cx="118974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Siddeed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632666" y="5869564"/>
            <a:ext cx="97725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Sagaal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190678" y="2752177"/>
            <a:ext cx="941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Toban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8" y="55015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3" y="3679566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27776" y="370085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25678" y="5964157"/>
            <a:ext cx="79701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Shan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9170953" y="5990207"/>
            <a:ext cx="102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155381" y="2620882"/>
            <a:ext cx="1019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Koow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5725678" y="2679563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/>
              <a:t>L</a:t>
            </a:r>
            <a:r>
              <a:rPr lang="nb-NO" sz="2400" dirty="0" smtClean="0"/>
              <a:t>aba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2288749" y="5964157"/>
            <a:ext cx="70602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Afar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9047138" y="2675395"/>
            <a:ext cx="107927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</a:t>
            </a: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addex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9317307" y="5929946"/>
            <a:ext cx="51809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Lix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85" y="676235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01963" y="2618234"/>
            <a:ext cx="1264962" cy="764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Toddoba</a:t>
            </a:r>
          </a:p>
          <a:p>
            <a:pPr lvl="0"/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603988" y="2549035"/>
            <a:ext cx="97725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Sagaal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87" y="3670344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044032" y="5948868"/>
            <a:ext cx="1083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dirty="0" smtClean="0"/>
              <a:t>Konton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45953" y="262257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Eber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638804" y="5892743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Boqol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308263" y="5892743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Kun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97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schemas.microsoft.com/office/infopath/2007/PartnerControls"/>
    <ds:schemaRef ds:uri="http://purl.org/dc/terms/"/>
    <ds:schemaRef ds:uri="5b8262f2-4348-4848-bdc3-0c47b1118b32"/>
    <ds:schemaRef ds:uri="http://schemas.microsoft.com/office/2006/documentManagement/types"/>
    <ds:schemaRef ds:uri="7215250a-43a4-41dc-97c2-30eed6f4977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18</cp:revision>
  <dcterms:created xsi:type="dcterms:W3CDTF">2020-01-31T09:31:59Z</dcterms:created>
  <dcterms:modified xsi:type="dcterms:W3CDTF">2020-06-30T09:21:50Z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