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7" r:id="rId5"/>
    <p:sldId id="256" r:id="rId6"/>
    <p:sldId id="258" r:id="rId7"/>
    <p:sldId id="262" r:id="rId8"/>
    <p:sldId id="259" r:id="rId9"/>
    <p:sldId id="263" r:id="rId10"/>
    <p:sldId id="260" r:id="rId11"/>
    <p:sldId id="264" r:id="rId12"/>
    <p:sldId id="261" r:id="rId13"/>
    <p:sldId id="265" r:id="rId14"/>
    <p:sldId id="266" r:id="rId15"/>
    <p:sldId id="267" r:id="rId16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eborg Berven Sundt" initials="IBS" lastIdx="0" clrIdx="0">
    <p:extLst>
      <p:ext uri="{19B8F6BF-5375-455C-9EA6-DF929625EA0E}">
        <p15:presenceInfo xmlns:p15="http://schemas.microsoft.com/office/powerpoint/2012/main" userId="S-1-5-21-1863720338-3756794802-1280956878-12280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FF9900"/>
    <a:srgbClr val="FF66FF"/>
    <a:srgbClr val="C24A0F"/>
    <a:srgbClr val="F59E6D"/>
    <a:srgbClr val="C7A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47DFEA-06C1-43B0-BBA3-26968CB82B74}" v="10" dt="2019-12-01T20:43:17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86480" autoAdjust="0"/>
  </p:normalViewPr>
  <p:slideViewPr>
    <p:cSldViewPr snapToGrid="0">
      <p:cViewPr varScale="1">
        <p:scale>
          <a:sx n="110" d="100"/>
          <a:sy n="110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5B47DFEA-06C1-43B0-BBA3-26968CB82B74}"/>
    <pc:docChg chg="modSld">
      <pc:chgData name="" userId="" providerId="" clId="Web-{5B47DFEA-06C1-43B0-BBA3-26968CB82B74}" dt="2019-12-01T20:43:17.137" v="9" actId="20577"/>
      <pc:docMkLst>
        <pc:docMk/>
      </pc:docMkLst>
      <pc:sldChg chg="modSp">
        <pc:chgData name="" userId="" providerId="" clId="Web-{5B47DFEA-06C1-43B0-BBA3-26968CB82B74}" dt="2019-12-01T20:43:17.137" v="8" actId="20577"/>
        <pc:sldMkLst>
          <pc:docMk/>
          <pc:sldMk cId="3465032601" sldId="260"/>
        </pc:sldMkLst>
        <pc:spChg chg="mod">
          <ac:chgData name="" userId="" providerId="" clId="Web-{5B47DFEA-06C1-43B0-BBA3-26968CB82B74}" dt="2019-12-01T20:43:17.137" v="8" actId="20577"/>
          <ac:spMkLst>
            <pc:docMk/>
            <pc:sldMk cId="3465032601" sldId="260"/>
            <ac:spMk id="3" creationId="{00000000-0000-0000-0000-000000000000}"/>
          </ac:spMkLst>
        </pc:spChg>
      </pc:sldChg>
      <pc:sldChg chg="modSp">
        <pc:chgData name="" userId="" providerId="" clId="Web-{5B47DFEA-06C1-43B0-BBA3-26968CB82B74}" dt="2019-12-01T20:42:43.965" v="2" actId="20577"/>
        <pc:sldMkLst>
          <pc:docMk/>
          <pc:sldMk cId="1855378111" sldId="262"/>
        </pc:sldMkLst>
        <pc:spChg chg="mod">
          <ac:chgData name="" userId="" providerId="" clId="Web-{5B47DFEA-06C1-43B0-BBA3-26968CB82B74}" dt="2019-12-01T20:42:43.965" v="2" actId="20577"/>
          <ac:spMkLst>
            <pc:docMk/>
            <pc:sldMk cId="1855378111" sldId="262"/>
            <ac:spMk id="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b-NO"/>
              <a:t>Arabisk/ bokmål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98EB5-F76E-4282-ADD8-F06940680363}" type="datetimeFigureOut">
              <a:rPr lang="nb-NO" smtClean="0"/>
              <a:t>02.06.2020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B311-4E28-403C-82AE-21413C14B7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14548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b-NO"/>
              <a:t>Arabisk/ bokmål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0DBB7-C5FF-44B5-B5A1-6AC52A2219F0}" type="datetimeFigureOut">
              <a:rPr lang="nb-NO" smtClean="0"/>
              <a:t>02.06.2020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84280-0DD0-4F2E-88E3-84E9AFFCC4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861631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84280-0DD0-4F2E-88E3-84E9AFFCC48E}" type="slidenum">
              <a:rPr lang="nb-NO" smtClean="0"/>
              <a:t>1</a:t>
            </a:fld>
            <a:endParaRPr lang="nb-NO"/>
          </a:p>
        </p:txBody>
      </p:sp>
      <p:sp>
        <p:nvSpPr>
          <p:cNvPr id="5" name="Plassholder for topptekst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b-NO"/>
              <a:t>Arabisk/ bokmål</a:t>
            </a:r>
          </a:p>
        </p:txBody>
      </p:sp>
    </p:spTree>
    <p:extLst>
      <p:ext uri="{BB962C8B-B14F-4D97-AF65-F5344CB8AC3E}">
        <p14:creationId xmlns:p14="http://schemas.microsoft.com/office/powerpoint/2010/main" val="1322797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02.06.2020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531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02.06.2020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624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02.06.2020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735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02.06.2020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3206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02.06.2020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846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02.06.2020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354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02.06.2020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306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02.06.2020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295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02.06.2020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58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02.06.2020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351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02.06.2020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65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779E2-49C3-471B-9C79-F5543D4F65EA}" type="datetimeFigureOut">
              <a:rPr lang="nb-NO" smtClean="0"/>
              <a:t>02.06.2020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05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7" Type="http://schemas.openxmlformats.org/officeDocument/2006/relationships/image" Target="../media/image26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7" Type="http://schemas.openxmlformats.org/officeDocument/2006/relationships/image" Target="../media/image32.jp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jpg"/><Relationship Id="rId5" Type="http://schemas.openxmlformats.org/officeDocument/2006/relationships/image" Target="../media/image30.png"/><Relationship Id="rId4" Type="http://schemas.openxmlformats.org/officeDocument/2006/relationships/image" Target="../media/image2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75015" y="370057"/>
            <a:ext cx="28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19655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47607" y="364260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6" t="17945" r="11190" b="20469"/>
          <a:stretch/>
        </p:blipFill>
        <p:spPr>
          <a:xfrm>
            <a:off x="4752227" y="3860292"/>
            <a:ext cx="2623932" cy="2014037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782" y="3890374"/>
            <a:ext cx="2384465" cy="2384465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734" y="566112"/>
            <a:ext cx="2330529" cy="2330529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604" y="3860292"/>
            <a:ext cx="2359910" cy="2359910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102" y="635353"/>
            <a:ext cx="2261288" cy="2261288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92" y="871120"/>
            <a:ext cx="1921017" cy="1921017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2350965" y="2826031"/>
            <a:ext cx="571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Ball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2044375" y="6091277"/>
            <a:ext cx="1184366" cy="367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Badedrakt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5650535" y="2673493"/>
            <a:ext cx="827315" cy="370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Shorts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809535" y="6044358"/>
            <a:ext cx="505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Bie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8795656" y="5940951"/>
            <a:ext cx="160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Bøtte og spade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9057234" y="2826031"/>
            <a:ext cx="117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Lekeplass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4558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02636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7518" y="418170"/>
            <a:ext cx="2808854" cy="281161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76755" y="411879"/>
            <a:ext cx="2808854" cy="281161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7693" y="412994"/>
            <a:ext cx="2804403" cy="2810500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6423" y="3703033"/>
            <a:ext cx="2808854" cy="2811615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66986" y="3695105"/>
            <a:ext cx="2808854" cy="2811615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8093993" y="3703032"/>
            <a:ext cx="2808854" cy="2811615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 rot="10800000">
            <a:off x="2033635" y="539931"/>
            <a:ext cx="12366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www.morsmal.no</a:t>
            </a:r>
            <a:endParaRPr lang="nb-NO" sz="1100" dirty="0"/>
          </a:p>
        </p:txBody>
      </p:sp>
      <p:sp>
        <p:nvSpPr>
          <p:cNvPr id="10" name="Rektangel 9"/>
          <p:cNvSpPr/>
          <p:nvPr/>
        </p:nvSpPr>
        <p:spPr>
          <a:xfrm rot="10800000">
            <a:off x="2033635" y="3829418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4" name="Rektangel 13"/>
          <p:cNvSpPr/>
          <p:nvPr/>
        </p:nvSpPr>
        <p:spPr>
          <a:xfrm rot="10800000">
            <a:off x="5477491" y="539931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5" name="Rektangel 14"/>
          <p:cNvSpPr/>
          <p:nvPr/>
        </p:nvSpPr>
        <p:spPr>
          <a:xfrm rot="10800000">
            <a:off x="5477491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7" name="Rektangel 16"/>
          <p:cNvSpPr/>
          <p:nvPr/>
        </p:nvSpPr>
        <p:spPr>
          <a:xfrm rot="10800000">
            <a:off x="8916204" y="535776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21" name="Rektangel 20"/>
          <p:cNvSpPr/>
          <p:nvPr/>
        </p:nvSpPr>
        <p:spPr>
          <a:xfrm rot="10800000">
            <a:off x="8916204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</p:spTree>
    <p:extLst>
      <p:ext uri="{BB962C8B-B14F-4D97-AF65-F5344CB8AC3E}">
        <p14:creationId xmlns:p14="http://schemas.microsoft.com/office/powerpoint/2010/main" val="3036687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02636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1918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02636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7518" y="418170"/>
            <a:ext cx="2808854" cy="281161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76755" y="411879"/>
            <a:ext cx="2808854" cy="281161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7693" y="412994"/>
            <a:ext cx="2804403" cy="2810500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6423" y="3703033"/>
            <a:ext cx="2808854" cy="2811615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66986" y="3695105"/>
            <a:ext cx="2808854" cy="2811615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8093993" y="3703032"/>
            <a:ext cx="2808854" cy="2811615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 rot="10800000">
            <a:off x="2033635" y="539931"/>
            <a:ext cx="12366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www.morsmal.no</a:t>
            </a:r>
            <a:endParaRPr lang="nb-NO" sz="1100" dirty="0"/>
          </a:p>
        </p:txBody>
      </p:sp>
      <p:sp>
        <p:nvSpPr>
          <p:cNvPr id="10" name="Rektangel 9"/>
          <p:cNvSpPr/>
          <p:nvPr/>
        </p:nvSpPr>
        <p:spPr>
          <a:xfrm rot="10800000">
            <a:off x="2033635" y="3829418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4" name="Rektangel 13"/>
          <p:cNvSpPr/>
          <p:nvPr/>
        </p:nvSpPr>
        <p:spPr>
          <a:xfrm rot="10800000">
            <a:off x="5477491" y="539931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5" name="Rektangel 14"/>
          <p:cNvSpPr/>
          <p:nvPr/>
        </p:nvSpPr>
        <p:spPr>
          <a:xfrm rot="10800000">
            <a:off x="5477491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7" name="Rektangel 16"/>
          <p:cNvSpPr/>
          <p:nvPr/>
        </p:nvSpPr>
        <p:spPr>
          <a:xfrm rot="10800000">
            <a:off x="8916204" y="535776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21" name="Rektangel 20"/>
          <p:cNvSpPr/>
          <p:nvPr/>
        </p:nvSpPr>
        <p:spPr>
          <a:xfrm rot="10800000">
            <a:off x="8916204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</p:spTree>
    <p:extLst>
      <p:ext uri="{BB962C8B-B14F-4D97-AF65-F5344CB8AC3E}">
        <p14:creationId xmlns:p14="http://schemas.microsoft.com/office/powerpoint/2010/main" val="242373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02636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7518" y="418170"/>
            <a:ext cx="2808854" cy="281161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76755" y="411879"/>
            <a:ext cx="2808854" cy="281161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7693" y="412994"/>
            <a:ext cx="2804403" cy="2810500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6423" y="3703033"/>
            <a:ext cx="2808854" cy="2811615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66986" y="3695105"/>
            <a:ext cx="2808854" cy="2811615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8093993" y="3703032"/>
            <a:ext cx="2808854" cy="2811615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 rot="10800000">
            <a:off x="2033635" y="539931"/>
            <a:ext cx="12366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www.morsmal.no</a:t>
            </a:r>
            <a:endParaRPr lang="nb-NO" sz="1100" dirty="0"/>
          </a:p>
        </p:txBody>
      </p:sp>
      <p:sp>
        <p:nvSpPr>
          <p:cNvPr id="10" name="Rektangel 9"/>
          <p:cNvSpPr/>
          <p:nvPr/>
        </p:nvSpPr>
        <p:spPr>
          <a:xfrm rot="10800000">
            <a:off x="2033635" y="3829418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4" name="Rektangel 13"/>
          <p:cNvSpPr/>
          <p:nvPr/>
        </p:nvSpPr>
        <p:spPr>
          <a:xfrm rot="10800000">
            <a:off x="5477491" y="539931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5" name="Rektangel 14"/>
          <p:cNvSpPr/>
          <p:nvPr/>
        </p:nvSpPr>
        <p:spPr>
          <a:xfrm rot="10800000">
            <a:off x="5477491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7" name="Rektangel 16"/>
          <p:cNvSpPr/>
          <p:nvPr/>
        </p:nvSpPr>
        <p:spPr>
          <a:xfrm rot="10800000">
            <a:off x="8916204" y="535776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21" name="Rektangel 20"/>
          <p:cNvSpPr/>
          <p:nvPr/>
        </p:nvSpPr>
        <p:spPr>
          <a:xfrm rot="10800000">
            <a:off x="8916204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</p:spTree>
    <p:extLst>
      <p:ext uri="{BB962C8B-B14F-4D97-AF65-F5344CB8AC3E}">
        <p14:creationId xmlns:p14="http://schemas.microsoft.com/office/powerpoint/2010/main" val="260998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19655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4" name="Bild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296" y="505097"/>
            <a:ext cx="2181069" cy="2181069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875" y="3777342"/>
            <a:ext cx="2201228" cy="2201228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942" y="505097"/>
            <a:ext cx="2233657" cy="2233657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2" t="6063" r="17424" b="5209"/>
          <a:stretch/>
        </p:blipFill>
        <p:spPr>
          <a:xfrm>
            <a:off x="1845454" y="3994456"/>
            <a:ext cx="1600532" cy="2212913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942" y="4553086"/>
            <a:ext cx="2146611" cy="1425484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918" y="620937"/>
            <a:ext cx="2143291" cy="2001975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2383637" y="2841472"/>
            <a:ext cx="661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Regn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5667316" y="2782671"/>
            <a:ext cx="104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Blomster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9117444" y="2829028"/>
            <a:ext cx="966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Håndkle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9090889" y="6141218"/>
            <a:ext cx="94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Basseng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5819295" y="6075075"/>
            <a:ext cx="49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Båt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2453679" y="6071567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Is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026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02636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7518" y="418170"/>
            <a:ext cx="2808854" cy="281161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76755" y="411879"/>
            <a:ext cx="2808854" cy="281161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7693" y="412994"/>
            <a:ext cx="2804403" cy="2810500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6423" y="3703033"/>
            <a:ext cx="2808854" cy="2811615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66986" y="3695105"/>
            <a:ext cx="2808854" cy="2811615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8093993" y="3703032"/>
            <a:ext cx="2808854" cy="2811615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 rot="10800000">
            <a:off x="2033635" y="539931"/>
            <a:ext cx="12366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www.morsmal.no</a:t>
            </a:r>
            <a:endParaRPr lang="nb-NO" sz="1100" dirty="0"/>
          </a:p>
        </p:txBody>
      </p:sp>
      <p:sp>
        <p:nvSpPr>
          <p:cNvPr id="10" name="Rektangel 9"/>
          <p:cNvSpPr/>
          <p:nvPr/>
        </p:nvSpPr>
        <p:spPr>
          <a:xfrm rot="10800000">
            <a:off x="2033635" y="3829418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4" name="Rektangel 13"/>
          <p:cNvSpPr/>
          <p:nvPr/>
        </p:nvSpPr>
        <p:spPr>
          <a:xfrm rot="10800000">
            <a:off x="5477491" y="539931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5" name="Rektangel 14"/>
          <p:cNvSpPr/>
          <p:nvPr/>
        </p:nvSpPr>
        <p:spPr>
          <a:xfrm rot="10800000">
            <a:off x="5477491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7" name="Rektangel 16"/>
          <p:cNvSpPr/>
          <p:nvPr/>
        </p:nvSpPr>
        <p:spPr>
          <a:xfrm rot="10800000">
            <a:off x="8916204" y="535776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21" name="Rektangel 20"/>
          <p:cNvSpPr/>
          <p:nvPr/>
        </p:nvSpPr>
        <p:spPr>
          <a:xfrm rot="10800000">
            <a:off x="8916204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</p:spTree>
    <p:extLst>
      <p:ext uri="{BB962C8B-B14F-4D97-AF65-F5344CB8AC3E}">
        <p14:creationId xmlns:p14="http://schemas.microsoft.com/office/powerpoint/2010/main" val="114626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19655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090" y="616287"/>
            <a:ext cx="2402797" cy="2402797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759" y="4154532"/>
            <a:ext cx="2305746" cy="1849485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198" y="778973"/>
            <a:ext cx="2077428" cy="2077428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59" r="26289"/>
          <a:stretch/>
        </p:blipFill>
        <p:spPr>
          <a:xfrm rot="18573061">
            <a:off x="2079458" y="4122440"/>
            <a:ext cx="1114201" cy="2294847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308" y="3791139"/>
            <a:ext cx="2413721" cy="2413721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2397073" y="2839752"/>
            <a:ext cx="47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Sol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5601578" y="2851365"/>
            <a:ext cx="931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Parasoll</a:t>
            </a:r>
            <a:endParaRPr lang="nb-NO" dirty="0"/>
          </a:p>
        </p:txBody>
      </p:sp>
      <p:pic>
        <p:nvPicPr>
          <p:cNvPr id="16" name="Bild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011" y="458548"/>
            <a:ext cx="2392817" cy="2392817"/>
          </a:xfrm>
          <a:prstGeom prst="rect">
            <a:avLst/>
          </a:prstGeom>
        </p:spPr>
      </p:pic>
      <p:sp>
        <p:nvSpPr>
          <p:cNvPr id="17" name="TekstSylinder 16"/>
          <p:cNvSpPr txBox="1"/>
          <p:nvPr/>
        </p:nvSpPr>
        <p:spPr>
          <a:xfrm>
            <a:off x="8923653" y="2834418"/>
            <a:ext cx="114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Sandaler</a:t>
            </a:r>
            <a:endParaRPr lang="nb-NO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9167843" y="6087799"/>
            <a:ext cx="84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Plaster</a:t>
            </a:r>
            <a:endParaRPr lang="nb-NO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5417714" y="6087799"/>
            <a:ext cx="1299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Trampoline</a:t>
            </a:r>
            <a:endParaRPr lang="nb-NO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2134708" y="6154942"/>
            <a:ext cx="1003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Solkrem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7798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02636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7518" y="418170"/>
            <a:ext cx="2808854" cy="281161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76755" y="411879"/>
            <a:ext cx="2808854" cy="281161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7693" y="412994"/>
            <a:ext cx="2804403" cy="2810500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6423" y="3703033"/>
            <a:ext cx="2808854" cy="2811615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66986" y="3695105"/>
            <a:ext cx="2808854" cy="2811615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8093993" y="3703032"/>
            <a:ext cx="2808854" cy="2811615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 rot="10800000">
            <a:off x="2033635" y="539931"/>
            <a:ext cx="12366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www.morsmal.no</a:t>
            </a:r>
            <a:endParaRPr lang="nb-NO" sz="1100" dirty="0"/>
          </a:p>
        </p:txBody>
      </p:sp>
      <p:sp>
        <p:nvSpPr>
          <p:cNvPr id="10" name="Rektangel 9"/>
          <p:cNvSpPr/>
          <p:nvPr/>
        </p:nvSpPr>
        <p:spPr>
          <a:xfrm rot="10800000">
            <a:off x="2033635" y="3829418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4" name="Rektangel 13"/>
          <p:cNvSpPr/>
          <p:nvPr/>
        </p:nvSpPr>
        <p:spPr>
          <a:xfrm rot="10800000">
            <a:off x="5477491" y="539931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5" name="Rektangel 14"/>
          <p:cNvSpPr/>
          <p:nvPr/>
        </p:nvSpPr>
        <p:spPr>
          <a:xfrm rot="10800000">
            <a:off x="5477491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7" name="Rektangel 16"/>
          <p:cNvSpPr/>
          <p:nvPr/>
        </p:nvSpPr>
        <p:spPr>
          <a:xfrm rot="10800000">
            <a:off x="8916204" y="535776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21" name="Rektangel 20"/>
          <p:cNvSpPr/>
          <p:nvPr/>
        </p:nvSpPr>
        <p:spPr>
          <a:xfrm rot="10800000">
            <a:off x="8916204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</p:spTree>
    <p:extLst>
      <p:ext uri="{BB962C8B-B14F-4D97-AF65-F5344CB8AC3E}">
        <p14:creationId xmlns:p14="http://schemas.microsoft.com/office/powerpoint/2010/main" val="2180592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19655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6" t="8861" r="-5126" b="7097"/>
          <a:stretch/>
        </p:blipFill>
        <p:spPr>
          <a:xfrm>
            <a:off x="1555898" y="3884002"/>
            <a:ext cx="2437455" cy="2048486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757" y="4019320"/>
            <a:ext cx="2212484" cy="2212484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852" y="3884002"/>
            <a:ext cx="2306345" cy="2306345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237" y="728085"/>
            <a:ext cx="2012778" cy="2012778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543" y="745033"/>
            <a:ext cx="2236911" cy="2236911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852" y="566778"/>
            <a:ext cx="2377817" cy="2377817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2018250" y="2797278"/>
            <a:ext cx="1236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Vannkanne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5617029" y="2740863"/>
            <a:ext cx="1088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Solbriller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9122040" y="2797278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Krabbe</a:t>
            </a:r>
            <a:endParaRPr lang="nb-NO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9102180" y="6162198"/>
            <a:ext cx="7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Strand</a:t>
            </a:r>
            <a:endParaRPr lang="nb-NO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5455919" y="6124394"/>
            <a:ext cx="141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Sparkesykkel</a:t>
            </a:r>
            <a:endParaRPr lang="nb-NO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1972568" y="6047138"/>
            <a:ext cx="126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Vannmelon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496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02636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7518" y="418170"/>
            <a:ext cx="2808854" cy="281161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76755" y="411879"/>
            <a:ext cx="2808854" cy="281161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7693" y="412994"/>
            <a:ext cx="2804403" cy="2810500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6423" y="3703033"/>
            <a:ext cx="2808854" cy="2811615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66986" y="3695105"/>
            <a:ext cx="2808854" cy="2811615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8093993" y="3703032"/>
            <a:ext cx="2808854" cy="2811615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 rot="10800000">
            <a:off x="2033635" y="539931"/>
            <a:ext cx="12366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www.morsmal.no</a:t>
            </a:r>
            <a:endParaRPr lang="nb-NO" sz="1100" dirty="0"/>
          </a:p>
        </p:txBody>
      </p:sp>
      <p:sp>
        <p:nvSpPr>
          <p:cNvPr id="10" name="Rektangel 9"/>
          <p:cNvSpPr/>
          <p:nvPr/>
        </p:nvSpPr>
        <p:spPr>
          <a:xfrm rot="10800000">
            <a:off x="2033635" y="3829418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4" name="Rektangel 13"/>
          <p:cNvSpPr/>
          <p:nvPr/>
        </p:nvSpPr>
        <p:spPr>
          <a:xfrm rot="10800000">
            <a:off x="5477491" y="539931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5" name="Rektangel 14"/>
          <p:cNvSpPr/>
          <p:nvPr/>
        </p:nvSpPr>
        <p:spPr>
          <a:xfrm rot="10800000">
            <a:off x="5477491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7" name="Rektangel 16"/>
          <p:cNvSpPr/>
          <p:nvPr/>
        </p:nvSpPr>
        <p:spPr>
          <a:xfrm rot="10800000">
            <a:off x="8916204" y="535776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21" name="Rektangel 20"/>
          <p:cNvSpPr/>
          <p:nvPr/>
        </p:nvSpPr>
        <p:spPr>
          <a:xfrm rot="10800000">
            <a:off x="8916204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</p:spTree>
    <p:extLst>
      <p:ext uri="{BB962C8B-B14F-4D97-AF65-F5344CB8AC3E}">
        <p14:creationId xmlns:p14="http://schemas.microsoft.com/office/powerpoint/2010/main" val="1486603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19655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70" t="36353" r="6993" b="9597"/>
          <a:stretch/>
        </p:blipFill>
        <p:spPr>
          <a:xfrm>
            <a:off x="1352043" y="965655"/>
            <a:ext cx="2569029" cy="1750423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31"/>
          <a:stretch/>
        </p:blipFill>
        <p:spPr>
          <a:xfrm>
            <a:off x="4774006" y="3715189"/>
            <a:ext cx="2581439" cy="2475412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886" y="659255"/>
            <a:ext cx="2386512" cy="2386512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787" y="3753125"/>
            <a:ext cx="2399540" cy="2399540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407" y="589604"/>
            <a:ext cx="2456163" cy="2456163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8" t="10305" r="17538" b="12467"/>
          <a:stretch/>
        </p:blipFill>
        <p:spPr>
          <a:xfrm>
            <a:off x="8696708" y="3915550"/>
            <a:ext cx="1741715" cy="2074690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2318694" y="2706373"/>
            <a:ext cx="635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Caps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5701727" y="2740211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Mygg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9150077" y="2924877"/>
            <a:ext cx="696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Bade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8996099" y="6080910"/>
            <a:ext cx="1004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Jordbær</a:t>
            </a:r>
            <a:endParaRPr lang="nb-NO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5477029" y="6080910"/>
            <a:ext cx="119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Hoppe tau</a:t>
            </a:r>
            <a:endParaRPr lang="nb-NO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2240316" y="6107929"/>
            <a:ext cx="7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Sykkel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74855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D8F78B70C12BF4AAD4D49F56DF746F1" ma:contentTypeVersion="7" ma:contentTypeDescription="Opprett et nytt dokument." ma:contentTypeScope="" ma:versionID="1f89e7ef64db1fc32266cbb8bb8ba985">
  <xsd:schema xmlns:xsd="http://www.w3.org/2001/XMLSchema" xmlns:xs="http://www.w3.org/2001/XMLSchema" xmlns:p="http://schemas.microsoft.com/office/2006/metadata/properties" xmlns:ns3="52bf3af5-aece-4724-a6f2-0fb97289cf6f" targetNamespace="http://schemas.microsoft.com/office/2006/metadata/properties" ma:root="true" ma:fieldsID="6408fb1a980662fe89bfa0062930e5eb" ns3:_="">
    <xsd:import namespace="52bf3af5-aece-4724-a6f2-0fb97289cf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bf3af5-aece-4724-a6f2-0fb97289cf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098CF9-B9EC-45D5-A198-840A4C6CFD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872888-AF51-4AAE-8BFC-3985ABAA4971}">
  <ds:schemaRefs>
    <ds:schemaRef ds:uri="http://purl.org/dc/elements/1.1/"/>
    <ds:schemaRef ds:uri="http://schemas.microsoft.com/office/2006/metadata/properties"/>
    <ds:schemaRef ds:uri="52bf3af5-aece-4724-a6f2-0fb97289cf6f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7979CA0-11CC-445F-B076-33A577AF38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bf3af5-aece-4724-a6f2-0fb97289cf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73</Words>
  <Application>Microsoft Office PowerPoint</Application>
  <PresentationFormat>Widescreen</PresentationFormat>
  <Paragraphs>68</Paragraphs>
  <Slides>12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Høgskolen i Oslo og Akershus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Ingeborg Berven Sundt</dc:creator>
  <cp:lastModifiedBy>Ingeborg Berven Sundt</cp:lastModifiedBy>
  <cp:revision>53</cp:revision>
  <cp:lastPrinted>2019-11-06T13:05:24Z</cp:lastPrinted>
  <dcterms:created xsi:type="dcterms:W3CDTF">2019-11-06T12:44:04Z</dcterms:created>
  <dcterms:modified xsi:type="dcterms:W3CDTF">2020-06-02T14:56:22Z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0x010100CD8F78B70C12BF4AAD4D49F56DF746F1</vt:lpwstr>
  </property>
</Properties>
</file>