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7" r:id="rId5"/>
    <p:sldId id="256" r:id="rId6"/>
    <p:sldId id="258" r:id="rId7"/>
    <p:sldId id="262" r:id="rId8"/>
    <p:sldId id="259" r:id="rId9"/>
    <p:sldId id="263" r:id="rId10"/>
    <p:sldId id="260" r:id="rId11"/>
    <p:sldId id="264" r:id="rId12"/>
    <p:sldId id="261" r:id="rId13"/>
    <p:sldId id="265" r:id="rId14"/>
    <p:sldId id="266" r:id="rId15"/>
    <p:sldId id="267" r:id="rId16"/>
  </p:sldIdLst>
  <p:sldSz cx="12192000" cy="6858000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geborg Berven Sundt" initials="IBS" lastIdx="0" clrIdx="0">
    <p:extLst>
      <p:ext uri="{19B8F6BF-5375-455C-9EA6-DF929625EA0E}">
        <p15:presenceInfo xmlns:p15="http://schemas.microsoft.com/office/powerpoint/2012/main" userId="S-1-5-21-1863720338-3756794802-1280956878-12280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FF"/>
    <a:srgbClr val="FF9900"/>
    <a:srgbClr val="FF66FF"/>
    <a:srgbClr val="C24A0F"/>
    <a:srgbClr val="F59E6D"/>
    <a:srgbClr val="C7A8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47DFEA-06C1-43B0-BBA3-26968CB82B74}" v="10" dt="2019-12-01T20:43:17.1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69" autoAdjust="0"/>
    <p:restoredTop sz="86480" autoAdjust="0"/>
  </p:normalViewPr>
  <p:slideViewPr>
    <p:cSldViewPr snapToGrid="0">
      <p:cViewPr varScale="1">
        <p:scale>
          <a:sx n="56" d="100"/>
          <a:sy n="56" d="100"/>
        </p:scale>
        <p:origin x="11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5B47DFEA-06C1-43B0-BBA3-26968CB82B74}"/>
    <pc:docChg chg="modSld">
      <pc:chgData name="" userId="" providerId="" clId="Web-{5B47DFEA-06C1-43B0-BBA3-26968CB82B74}" dt="2019-12-01T20:43:17.137" v="9" actId="20577"/>
      <pc:docMkLst>
        <pc:docMk/>
      </pc:docMkLst>
      <pc:sldChg chg="modSp">
        <pc:chgData name="" userId="" providerId="" clId="Web-{5B47DFEA-06C1-43B0-BBA3-26968CB82B74}" dt="2019-12-01T20:43:17.137" v="8" actId="20577"/>
        <pc:sldMkLst>
          <pc:docMk/>
          <pc:sldMk cId="3465032601" sldId="260"/>
        </pc:sldMkLst>
        <pc:spChg chg="mod">
          <ac:chgData name="" userId="" providerId="" clId="Web-{5B47DFEA-06C1-43B0-BBA3-26968CB82B74}" dt="2019-12-01T20:43:17.137" v="8" actId="20577"/>
          <ac:spMkLst>
            <pc:docMk/>
            <pc:sldMk cId="3465032601" sldId="260"/>
            <ac:spMk id="3" creationId="{00000000-0000-0000-0000-000000000000}"/>
          </ac:spMkLst>
        </pc:spChg>
      </pc:sldChg>
      <pc:sldChg chg="modSp">
        <pc:chgData name="" userId="" providerId="" clId="Web-{5B47DFEA-06C1-43B0-BBA3-26968CB82B74}" dt="2019-12-01T20:42:43.965" v="2" actId="20577"/>
        <pc:sldMkLst>
          <pc:docMk/>
          <pc:sldMk cId="1855378111" sldId="262"/>
        </pc:sldMkLst>
        <pc:spChg chg="mod">
          <ac:chgData name="" userId="" providerId="" clId="Web-{5B47DFEA-06C1-43B0-BBA3-26968CB82B74}" dt="2019-12-01T20:42:43.965" v="2" actId="20577"/>
          <ac:spMkLst>
            <pc:docMk/>
            <pc:sldMk cId="1855378111" sldId="262"/>
            <ac:spMk id="9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nb-NO"/>
              <a:t>Arabisk/ bokmål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D98EB5-F76E-4282-ADD8-F06940680363}" type="datetimeFigureOut">
              <a:rPr lang="nb-NO" smtClean="0"/>
              <a:t>08.06.2020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5B311-4E28-403C-82AE-21413C14B7B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814548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nb-NO"/>
              <a:t>Arabisk/ bokmål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20DBB7-C5FF-44B5-B5A1-6AC52A2219F0}" type="datetimeFigureOut">
              <a:rPr lang="nb-NO" smtClean="0"/>
              <a:t>08.06.2020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184280-0DD0-4F2E-88E3-84E9AFFCC48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58616319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184280-0DD0-4F2E-88E3-84E9AFFCC48E}" type="slidenum">
              <a:rPr lang="nb-NO" smtClean="0"/>
              <a:t>1</a:t>
            </a:fld>
            <a:endParaRPr lang="nb-NO"/>
          </a:p>
        </p:txBody>
      </p:sp>
      <p:sp>
        <p:nvSpPr>
          <p:cNvPr id="5" name="Plassholder for topptekst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nb-NO"/>
              <a:t>Arabisk/ bokmål</a:t>
            </a:r>
          </a:p>
        </p:txBody>
      </p:sp>
    </p:spTree>
    <p:extLst>
      <p:ext uri="{BB962C8B-B14F-4D97-AF65-F5344CB8AC3E}">
        <p14:creationId xmlns:p14="http://schemas.microsoft.com/office/powerpoint/2010/main" val="1322797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79E2-49C3-471B-9C79-F5543D4F65EA}" type="datetimeFigureOut">
              <a:rPr lang="nb-NO" smtClean="0"/>
              <a:t>08.06.2020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1559B-5F8A-4AF5-9FED-28EA07A1B2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25317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79E2-49C3-471B-9C79-F5543D4F65EA}" type="datetimeFigureOut">
              <a:rPr lang="nb-NO" smtClean="0"/>
              <a:t>08.06.2020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1559B-5F8A-4AF5-9FED-28EA07A1B2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26243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79E2-49C3-471B-9C79-F5543D4F65EA}" type="datetimeFigureOut">
              <a:rPr lang="nb-NO" smtClean="0"/>
              <a:t>08.06.2020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1559B-5F8A-4AF5-9FED-28EA07A1B2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17358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79E2-49C3-471B-9C79-F5543D4F65EA}" type="datetimeFigureOut">
              <a:rPr lang="nb-NO" smtClean="0"/>
              <a:t>08.06.2020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1559B-5F8A-4AF5-9FED-28EA07A1B2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63206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79E2-49C3-471B-9C79-F5543D4F65EA}" type="datetimeFigureOut">
              <a:rPr lang="nb-NO" smtClean="0"/>
              <a:t>08.06.2020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1559B-5F8A-4AF5-9FED-28EA07A1B2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48460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79E2-49C3-471B-9C79-F5543D4F65EA}" type="datetimeFigureOut">
              <a:rPr lang="nb-NO" smtClean="0"/>
              <a:t>08.06.2020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1559B-5F8A-4AF5-9FED-28EA07A1B2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63543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79E2-49C3-471B-9C79-F5543D4F65EA}" type="datetimeFigureOut">
              <a:rPr lang="nb-NO" smtClean="0"/>
              <a:t>08.06.2020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1559B-5F8A-4AF5-9FED-28EA07A1B2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93067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79E2-49C3-471B-9C79-F5543D4F65EA}" type="datetimeFigureOut">
              <a:rPr lang="nb-NO" smtClean="0"/>
              <a:t>08.06.2020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1559B-5F8A-4AF5-9FED-28EA07A1B2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52958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79E2-49C3-471B-9C79-F5543D4F65EA}" type="datetimeFigureOut">
              <a:rPr lang="nb-NO" smtClean="0"/>
              <a:t>08.06.2020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1559B-5F8A-4AF5-9FED-28EA07A1B2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66584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79E2-49C3-471B-9C79-F5543D4F65EA}" type="datetimeFigureOut">
              <a:rPr lang="nb-NO" smtClean="0"/>
              <a:t>08.06.2020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1559B-5F8A-4AF5-9FED-28EA07A1B2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03517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79E2-49C3-471B-9C79-F5543D4F65EA}" type="datetimeFigureOut">
              <a:rPr lang="nb-NO" smtClean="0"/>
              <a:t>08.06.2020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1559B-5F8A-4AF5-9FED-28EA07A1B2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3657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779E2-49C3-471B-9C79-F5543D4F65EA}" type="datetimeFigureOut">
              <a:rPr lang="nb-NO" smtClean="0"/>
              <a:t>08.06.2020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1559B-5F8A-4AF5-9FED-28EA07A1B2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9059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7" Type="http://schemas.openxmlformats.org/officeDocument/2006/relationships/image" Target="../media/image14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jpeg"/><Relationship Id="rId4" Type="http://schemas.openxmlformats.org/officeDocument/2006/relationships/image" Target="../media/image1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jpg"/><Relationship Id="rId5" Type="http://schemas.openxmlformats.org/officeDocument/2006/relationships/image" Target="../media/image18.jpg"/><Relationship Id="rId4" Type="http://schemas.openxmlformats.org/officeDocument/2006/relationships/image" Target="../media/image17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7" Type="http://schemas.openxmlformats.org/officeDocument/2006/relationships/image" Target="../media/image26.jp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png"/><Relationship Id="rId5" Type="http://schemas.openxmlformats.org/officeDocument/2006/relationships/image" Target="../media/image24.jpg"/><Relationship Id="rId4" Type="http://schemas.openxmlformats.org/officeDocument/2006/relationships/image" Target="../media/image2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7" Type="http://schemas.openxmlformats.org/officeDocument/2006/relationships/image" Target="../media/image32.jp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1.jpg"/><Relationship Id="rId5" Type="http://schemas.openxmlformats.org/officeDocument/2006/relationships/image" Target="../media/image30.png"/><Relationship Id="rId4" Type="http://schemas.openxmlformats.org/officeDocument/2006/relationships/image" Target="../media/image2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1202636" y="37768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Rektangel 4"/>
          <p:cNvSpPr/>
          <p:nvPr/>
        </p:nvSpPr>
        <p:spPr>
          <a:xfrm>
            <a:off x="8075015" y="370057"/>
            <a:ext cx="2880000" cy="288000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Rektangel 6"/>
          <p:cNvSpPr/>
          <p:nvPr/>
        </p:nvSpPr>
        <p:spPr>
          <a:xfrm>
            <a:off x="4633566" y="37768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ktangel 10"/>
          <p:cNvSpPr/>
          <p:nvPr/>
        </p:nvSpPr>
        <p:spPr>
          <a:xfrm>
            <a:off x="1196559" y="3660913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ktangel 11"/>
          <p:cNvSpPr/>
          <p:nvPr/>
        </p:nvSpPr>
        <p:spPr>
          <a:xfrm>
            <a:off x="8075015" y="3642606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Rektangel 12"/>
          <p:cNvSpPr/>
          <p:nvPr/>
        </p:nvSpPr>
        <p:spPr>
          <a:xfrm>
            <a:off x="4627489" y="3660913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6" name="Bilde 1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76" t="17945" r="11190" b="20469"/>
          <a:stretch/>
        </p:blipFill>
        <p:spPr>
          <a:xfrm>
            <a:off x="4792843" y="4035378"/>
            <a:ext cx="2623932" cy="2014037"/>
          </a:xfrm>
          <a:prstGeom prst="rect">
            <a:avLst/>
          </a:prstGeom>
        </p:spPr>
      </p:pic>
      <p:pic>
        <p:nvPicPr>
          <p:cNvPr id="17" name="Bild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13" y="3949990"/>
            <a:ext cx="2384465" cy="2384465"/>
          </a:xfrm>
          <a:prstGeom prst="rect">
            <a:avLst/>
          </a:prstGeom>
        </p:spPr>
      </p:pic>
      <p:pic>
        <p:nvPicPr>
          <p:cNvPr id="18" name="Bilde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91" y="661659"/>
            <a:ext cx="2330529" cy="2330529"/>
          </a:xfrm>
          <a:prstGeom prst="rect">
            <a:avLst/>
          </a:prstGeom>
        </p:spPr>
      </p:pic>
      <p:pic>
        <p:nvPicPr>
          <p:cNvPr id="19" name="Bilde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2269" y="4262989"/>
            <a:ext cx="1795587" cy="1795587"/>
          </a:xfrm>
          <a:prstGeom prst="rect">
            <a:avLst/>
          </a:prstGeom>
        </p:spPr>
      </p:pic>
      <p:pic>
        <p:nvPicPr>
          <p:cNvPr id="14" name="Bilde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4598" y="771455"/>
            <a:ext cx="2202839" cy="2202839"/>
          </a:xfrm>
          <a:prstGeom prst="rect">
            <a:avLst/>
          </a:prstGeom>
        </p:spPr>
      </p:pic>
      <p:pic>
        <p:nvPicPr>
          <p:cNvPr id="15" name="Bilde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6730" y="1016382"/>
            <a:ext cx="1738137" cy="1738137"/>
          </a:xfrm>
          <a:prstGeom prst="rect">
            <a:avLst/>
          </a:prstGeom>
        </p:spPr>
      </p:pic>
      <p:sp>
        <p:nvSpPr>
          <p:cNvPr id="2" name="TekstSylinder 1"/>
          <p:cNvSpPr txBox="1"/>
          <p:nvPr/>
        </p:nvSpPr>
        <p:spPr>
          <a:xfrm>
            <a:off x="5761026" y="3835323"/>
            <a:ext cx="6226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Arı</a:t>
            </a:r>
            <a:endParaRPr lang="nb-NO" sz="2000" dirty="0"/>
          </a:p>
        </p:txBody>
      </p:sp>
      <p:sp>
        <p:nvSpPr>
          <p:cNvPr id="3" name="TekstSylinder 2"/>
          <p:cNvSpPr txBox="1"/>
          <p:nvPr/>
        </p:nvSpPr>
        <p:spPr>
          <a:xfrm>
            <a:off x="5812308" y="5905507"/>
            <a:ext cx="5225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Bie</a:t>
            </a:r>
            <a:endParaRPr lang="nb-NO" dirty="0"/>
          </a:p>
        </p:txBody>
      </p:sp>
      <p:sp>
        <p:nvSpPr>
          <p:cNvPr id="6" name="TekstSylinder 5"/>
          <p:cNvSpPr txBox="1"/>
          <p:nvPr/>
        </p:nvSpPr>
        <p:spPr>
          <a:xfrm>
            <a:off x="8844395" y="5993960"/>
            <a:ext cx="1628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Bøtte og spade</a:t>
            </a:r>
            <a:endParaRPr lang="nb-NO" dirty="0"/>
          </a:p>
        </p:txBody>
      </p:sp>
      <p:sp>
        <p:nvSpPr>
          <p:cNvPr id="8" name="TekstSylinder 7"/>
          <p:cNvSpPr txBox="1"/>
          <p:nvPr/>
        </p:nvSpPr>
        <p:spPr>
          <a:xfrm>
            <a:off x="2409165" y="2767827"/>
            <a:ext cx="593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Ball</a:t>
            </a:r>
            <a:endParaRPr lang="nb-NO" dirty="0"/>
          </a:p>
        </p:txBody>
      </p:sp>
      <p:sp>
        <p:nvSpPr>
          <p:cNvPr id="9" name="TekstSylinder 8"/>
          <p:cNvSpPr txBox="1"/>
          <p:nvPr/>
        </p:nvSpPr>
        <p:spPr>
          <a:xfrm>
            <a:off x="5670197" y="2647299"/>
            <a:ext cx="783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Shorts</a:t>
            </a:r>
            <a:endParaRPr lang="nb-NO" dirty="0"/>
          </a:p>
        </p:txBody>
      </p:sp>
      <p:sp>
        <p:nvSpPr>
          <p:cNvPr id="10" name="TekstSylinder 9"/>
          <p:cNvSpPr txBox="1"/>
          <p:nvPr/>
        </p:nvSpPr>
        <p:spPr>
          <a:xfrm>
            <a:off x="8971177" y="2853101"/>
            <a:ext cx="1087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Lekeplass</a:t>
            </a:r>
            <a:endParaRPr lang="nb-NO" dirty="0"/>
          </a:p>
        </p:txBody>
      </p:sp>
      <p:sp>
        <p:nvSpPr>
          <p:cNvPr id="20" name="TekstSylinder 19"/>
          <p:cNvSpPr txBox="1"/>
          <p:nvPr/>
        </p:nvSpPr>
        <p:spPr>
          <a:xfrm>
            <a:off x="2049309" y="6058576"/>
            <a:ext cx="1174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Badedrakt</a:t>
            </a:r>
            <a:endParaRPr lang="nb-NO" dirty="0"/>
          </a:p>
        </p:txBody>
      </p:sp>
      <p:sp>
        <p:nvSpPr>
          <p:cNvPr id="21" name="TekstSylinder 20"/>
          <p:cNvSpPr txBox="1"/>
          <p:nvPr/>
        </p:nvSpPr>
        <p:spPr>
          <a:xfrm>
            <a:off x="5445158" y="509052"/>
            <a:ext cx="1463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Şort</a:t>
            </a:r>
            <a:endParaRPr lang="nb-NO" sz="2000" dirty="0"/>
          </a:p>
        </p:txBody>
      </p:sp>
      <p:sp>
        <p:nvSpPr>
          <p:cNvPr id="22" name="TekstSylinder 21"/>
          <p:cNvSpPr txBox="1"/>
          <p:nvPr/>
        </p:nvSpPr>
        <p:spPr>
          <a:xfrm>
            <a:off x="2081415" y="3788228"/>
            <a:ext cx="11669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Mayo</a:t>
            </a:r>
            <a:endParaRPr lang="nb-NO" sz="2000" dirty="0"/>
          </a:p>
        </p:txBody>
      </p:sp>
      <p:sp>
        <p:nvSpPr>
          <p:cNvPr id="23" name="TekstSylinder 22"/>
          <p:cNvSpPr txBox="1"/>
          <p:nvPr/>
        </p:nvSpPr>
        <p:spPr>
          <a:xfrm>
            <a:off x="8757816" y="474118"/>
            <a:ext cx="15143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Oyun parkı</a:t>
            </a:r>
            <a:endParaRPr lang="nb-NO" sz="2000" dirty="0"/>
          </a:p>
        </p:txBody>
      </p:sp>
      <p:sp>
        <p:nvSpPr>
          <p:cNvPr id="24" name="TekstSylinder 23"/>
          <p:cNvSpPr txBox="1"/>
          <p:nvPr/>
        </p:nvSpPr>
        <p:spPr>
          <a:xfrm>
            <a:off x="8751001" y="3835323"/>
            <a:ext cx="17218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Kova ve kürek</a:t>
            </a:r>
            <a:endParaRPr lang="nb-NO" sz="2000" dirty="0"/>
          </a:p>
        </p:txBody>
      </p:sp>
      <p:sp>
        <p:nvSpPr>
          <p:cNvPr id="25" name="TekstSylinder 24"/>
          <p:cNvSpPr txBox="1"/>
          <p:nvPr/>
        </p:nvSpPr>
        <p:spPr>
          <a:xfrm>
            <a:off x="2153499" y="509052"/>
            <a:ext cx="9531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Top</a:t>
            </a: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33445582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1202636" y="37768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Rektangel 4"/>
          <p:cNvSpPr/>
          <p:nvPr/>
        </p:nvSpPr>
        <p:spPr>
          <a:xfrm>
            <a:off x="8064497" y="37768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Rektangel 6"/>
          <p:cNvSpPr/>
          <p:nvPr/>
        </p:nvSpPr>
        <p:spPr>
          <a:xfrm>
            <a:off x="4633566" y="37768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ktangel 10"/>
          <p:cNvSpPr/>
          <p:nvPr/>
        </p:nvSpPr>
        <p:spPr>
          <a:xfrm>
            <a:off x="1202636" y="3660913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ktangel 11"/>
          <p:cNvSpPr/>
          <p:nvPr/>
        </p:nvSpPr>
        <p:spPr>
          <a:xfrm>
            <a:off x="8058420" y="3660913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Rektangel 12"/>
          <p:cNvSpPr/>
          <p:nvPr/>
        </p:nvSpPr>
        <p:spPr>
          <a:xfrm>
            <a:off x="4627489" y="3660913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53"/>
          <a:stretch/>
        </p:blipFill>
        <p:spPr>
          <a:xfrm rot="10800000">
            <a:off x="1247518" y="418170"/>
            <a:ext cx="2808854" cy="2811615"/>
          </a:xfrm>
          <a:prstGeom prst="rect">
            <a:avLst/>
          </a:prstGeom>
        </p:spPr>
      </p:pic>
      <p:pic>
        <p:nvPicPr>
          <p:cNvPr id="16" name="Bilde 1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53"/>
          <a:stretch/>
        </p:blipFill>
        <p:spPr>
          <a:xfrm rot="10800000">
            <a:off x="4676755" y="411879"/>
            <a:ext cx="2808854" cy="2811615"/>
          </a:xfrm>
          <a:prstGeom prst="rect">
            <a:avLst/>
          </a:prstGeom>
        </p:spPr>
      </p:pic>
      <p:pic>
        <p:nvPicPr>
          <p:cNvPr id="6" name="Bild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7693" y="412994"/>
            <a:ext cx="2804403" cy="2810500"/>
          </a:xfrm>
          <a:prstGeom prst="rect">
            <a:avLst/>
          </a:prstGeom>
        </p:spPr>
      </p:pic>
      <p:pic>
        <p:nvPicPr>
          <p:cNvPr id="18" name="Bilde 1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53"/>
          <a:stretch/>
        </p:blipFill>
        <p:spPr>
          <a:xfrm rot="10800000">
            <a:off x="1246423" y="3703033"/>
            <a:ext cx="2808854" cy="2811615"/>
          </a:xfrm>
          <a:prstGeom prst="rect">
            <a:avLst/>
          </a:prstGeom>
        </p:spPr>
      </p:pic>
      <p:pic>
        <p:nvPicPr>
          <p:cNvPr id="19" name="Bilde 1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53"/>
          <a:stretch/>
        </p:blipFill>
        <p:spPr>
          <a:xfrm rot="10800000">
            <a:off x="4666986" y="3695105"/>
            <a:ext cx="2808854" cy="2811615"/>
          </a:xfrm>
          <a:prstGeom prst="rect">
            <a:avLst/>
          </a:prstGeom>
        </p:spPr>
      </p:pic>
      <p:pic>
        <p:nvPicPr>
          <p:cNvPr id="20" name="Bilde 1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53"/>
          <a:stretch/>
        </p:blipFill>
        <p:spPr>
          <a:xfrm rot="10800000">
            <a:off x="8093993" y="3703032"/>
            <a:ext cx="2808854" cy="2811615"/>
          </a:xfrm>
          <a:prstGeom prst="rect">
            <a:avLst/>
          </a:prstGeom>
        </p:spPr>
      </p:pic>
      <p:sp>
        <p:nvSpPr>
          <p:cNvPr id="9" name="TekstSylinder 8"/>
          <p:cNvSpPr txBox="1"/>
          <p:nvPr/>
        </p:nvSpPr>
        <p:spPr>
          <a:xfrm rot="10800000">
            <a:off x="2033635" y="539931"/>
            <a:ext cx="12366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 smtClean="0"/>
              <a:t>www.morsmal.no</a:t>
            </a:r>
            <a:endParaRPr lang="nb-NO" sz="1100" dirty="0"/>
          </a:p>
        </p:txBody>
      </p:sp>
      <p:sp>
        <p:nvSpPr>
          <p:cNvPr id="10" name="Rektangel 9"/>
          <p:cNvSpPr/>
          <p:nvPr/>
        </p:nvSpPr>
        <p:spPr>
          <a:xfrm rot="10800000">
            <a:off x="2033635" y="3829418"/>
            <a:ext cx="1207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b-NO" sz="1100" dirty="0">
                <a:solidFill>
                  <a:prstClr val="black"/>
                </a:solidFill>
              </a:rPr>
              <a:t>www.morsmal.no</a:t>
            </a:r>
          </a:p>
        </p:txBody>
      </p:sp>
      <p:sp>
        <p:nvSpPr>
          <p:cNvPr id="14" name="Rektangel 13"/>
          <p:cNvSpPr/>
          <p:nvPr/>
        </p:nvSpPr>
        <p:spPr>
          <a:xfrm rot="10800000">
            <a:off x="5477491" y="539931"/>
            <a:ext cx="1207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b-NO" sz="1100" dirty="0">
                <a:solidFill>
                  <a:prstClr val="black"/>
                </a:solidFill>
              </a:rPr>
              <a:t>www.morsmal.no</a:t>
            </a:r>
          </a:p>
        </p:txBody>
      </p:sp>
      <p:sp>
        <p:nvSpPr>
          <p:cNvPr id="15" name="Rektangel 14"/>
          <p:cNvSpPr/>
          <p:nvPr/>
        </p:nvSpPr>
        <p:spPr>
          <a:xfrm rot="10800000">
            <a:off x="5477491" y="3829419"/>
            <a:ext cx="1207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b-NO" sz="1100" dirty="0">
                <a:solidFill>
                  <a:prstClr val="black"/>
                </a:solidFill>
              </a:rPr>
              <a:t>www.morsmal.no</a:t>
            </a:r>
          </a:p>
        </p:txBody>
      </p:sp>
      <p:sp>
        <p:nvSpPr>
          <p:cNvPr id="17" name="Rektangel 16"/>
          <p:cNvSpPr/>
          <p:nvPr/>
        </p:nvSpPr>
        <p:spPr>
          <a:xfrm rot="10800000">
            <a:off x="8916204" y="535776"/>
            <a:ext cx="1207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b-NO" sz="1100" dirty="0">
                <a:solidFill>
                  <a:prstClr val="black"/>
                </a:solidFill>
              </a:rPr>
              <a:t>www.morsmal.no</a:t>
            </a:r>
          </a:p>
        </p:txBody>
      </p:sp>
      <p:sp>
        <p:nvSpPr>
          <p:cNvPr id="21" name="Rektangel 20"/>
          <p:cNvSpPr/>
          <p:nvPr/>
        </p:nvSpPr>
        <p:spPr>
          <a:xfrm rot="10800000">
            <a:off x="8916204" y="3829419"/>
            <a:ext cx="1207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b-NO" sz="1100" dirty="0">
                <a:solidFill>
                  <a:prstClr val="black"/>
                </a:solidFill>
              </a:rPr>
              <a:t>www.morsmal.no</a:t>
            </a:r>
          </a:p>
        </p:txBody>
      </p:sp>
    </p:spTree>
    <p:extLst>
      <p:ext uri="{BB962C8B-B14F-4D97-AF65-F5344CB8AC3E}">
        <p14:creationId xmlns:p14="http://schemas.microsoft.com/office/powerpoint/2010/main" val="30366871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1202636" y="37768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Rektangel 4"/>
          <p:cNvSpPr/>
          <p:nvPr/>
        </p:nvSpPr>
        <p:spPr>
          <a:xfrm>
            <a:off x="8064497" y="37768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Rektangel 6"/>
          <p:cNvSpPr/>
          <p:nvPr/>
        </p:nvSpPr>
        <p:spPr>
          <a:xfrm>
            <a:off x="4633566" y="37768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ktangel 10"/>
          <p:cNvSpPr/>
          <p:nvPr/>
        </p:nvSpPr>
        <p:spPr>
          <a:xfrm>
            <a:off x="1202636" y="3660913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ktangel 11"/>
          <p:cNvSpPr/>
          <p:nvPr/>
        </p:nvSpPr>
        <p:spPr>
          <a:xfrm>
            <a:off x="8058420" y="3660913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Rektangel 12"/>
          <p:cNvSpPr/>
          <p:nvPr/>
        </p:nvSpPr>
        <p:spPr>
          <a:xfrm>
            <a:off x="4627489" y="3660913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719183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1202636" y="37768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Rektangel 4"/>
          <p:cNvSpPr/>
          <p:nvPr/>
        </p:nvSpPr>
        <p:spPr>
          <a:xfrm>
            <a:off x="8064497" y="37768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Rektangel 6"/>
          <p:cNvSpPr/>
          <p:nvPr/>
        </p:nvSpPr>
        <p:spPr>
          <a:xfrm>
            <a:off x="4633566" y="37768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ktangel 10"/>
          <p:cNvSpPr/>
          <p:nvPr/>
        </p:nvSpPr>
        <p:spPr>
          <a:xfrm>
            <a:off x="1202636" y="3660913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ktangel 11"/>
          <p:cNvSpPr/>
          <p:nvPr/>
        </p:nvSpPr>
        <p:spPr>
          <a:xfrm>
            <a:off x="8058420" y="3660913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Rektangel 12"/>
          <p:cNvSpPr/>
          <p:nvPr/>
        </p:nvSpPr>
        <p:spPr>
          <a:xfrm>
            <a:off x="4627489" y="3660913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53"/>
          <a:stretch/>
        </p:blipFill>
        <p:spPr>
          <a:xfrm rot="10800000">
            <a:off x="1247518" y="418170"/>
            <a:ext cx="2808854" cy="2811615"/>
          </a:xfrm>
          <a:prstGeom prst="rect">
            <a:avLst/>
          </a:prstGeom>
        </p:spPr>
      </p:pic>
      <p:pic>
        <p:nvPicPr>
          <p:cNvPr id="16" name="Bilde 1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53"/>
          <a:stretch/>
        </p:blipFill>
        <p:spPr>
          <a:xfrm rot="10800000">
            <a:off x="4676755" y="411879"/>
            <a:ext cx="2808854" cy="2811615"/>
          </a:xfrm>
          <a:prstGeom prst="rect">
            <a:avLst/>
          </a:prstGeom>
        </p:spPr>
      </p:pic>
      <p:pic>
        <p:nvPicPr>
          <p:cNvPr id="6" name="Bild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7693" y="412994"/>
            <a:ext cx="2804403" cy="2810500"/>
          </a:xfrm>
          <a:prstGeom prst="rect">
            <a:avLst/>
          </a:prstGeom>
        </p:spPr>
      </p:pic>
      <p:pic>
        <p:nvPicPr>
          <p:cNvPr id="18" name="Bilde 1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53"/>
          <a:stretch/>
        </p:blipFill>
        <p:spPr>
          <a:xfrm rot="10800000">
            <a:off x="1246423" y="3703033"/>
            <a:ext cx="2808854" cy="2811615"/>
          </a:xfrm>
          <a:prstGeom prst="rect">
            <a:avLst/>
          </a:prstGeom>
        </p:spPr>
      </p:pic>
      <p:pic>
        <p:nvPicPr>
          <p:cNvPr id="19" name="Bilde 1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53"/>
          <a:stretch/>
        </p:blipFill>
        <p:spPr>
          <a:xfrm rot="10800000">
            <a:off x="4666986" y="3695105"/>
            <a:ext cx="2808854" cy="2811615"/>
          </a:xfrm>
          <a:prstGeom prst="rect">
            <a:avLst/>
          </a:prstGeom>
        </p:spPr>
      </p:pic>
      <p:pic>
        <p:nvPicPr>
          <p:cNvPr id="20" name="Bilde 1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53"/>
          <a:stretch/>
        </p:blipFill>
        <p:spPr>
          <a:xfrm rot="10800000">
            <a:off x="8093993" y="3703032"/>
            <a:ext cx="2808854" cy="2811615"/>
          </a:xfrm>
          <a:prstGeom prst="rect">
            <a:avLst/>
          </a:prstGeom>
        </p:spPr>
      </p:pic>
      <p:sp>
        <p:nvSpPr>
          <p:cNvPr id="9" name="TekstSylinder 8"/>
          <p:cNvSpPr txBox="1"/>
          <p:nvPr/>
        </p:nvSpPr>
        <p:spPr>
          <a:xfrm rot="10800000">
            <a:off x="2033635" y="539931"/>
            <a:ext cx="12366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 smtClean="0"/>
              <a:t>www.morsmal.no</a:t>
            </a:r>
            <a:endParaRPr lang="nb-NO" sz="1100" dirty="0"/>
          </a:p>
        </p:txBody>
      </p:sp>
      <p:sp>
        <p:nvSpPr>
          <p:cNvPr id="10" name="Rektangel 9"/>
          <p:cNvSpPr/>
          <p:nvPr/>
        </p:nvSpPr>
        <p:spPr>
          <a:xfrm rot="10800000">
            <a:off x="2033635" y="3829418"/>
            <a:ext cx="1207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b-NO" sz="1100" dirty="0">
                <a:solidFill>
                  <a:prstClr val="black"/>
                </a:solidFill>
              </a:rPr>
              <a:t>www.morsmal.no</a:t>
            </a:r>
          </a:p>
        </p:txBody>
      </p:sp>
      <p:sp>
        <p:nvSpPr>
          <p:cNvPr id="14" name="Rektangel 13"/>
          <p:cNvSpPr/>
          <p:nvPr/>
        </p:nvSpPr>
        <p:spPr>
          <a:xfrm rot="10800000">
            <a:off x="5477491" y="539931"/>
            <a:ext cx="1207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b-NO" sz="1100" dirty="0">
                <a:solidFill>
                  <a:prstClr val="black"/>
                </a:solidFill>
              </a:rPr>
              <a:t>www.morsmal.no</a:t>
            </a:r>
          </a:p>
        </p:txBody>
      </p:sp>
      <p:sp>
        <p:nvSpPr>
          <p:cNvPr id="15" name="Rektangel 14"/>
          <p:cNvSpPr/>
          <p:nvPr/>
        </p:nvSpPr>
        <p:spPr>
          <a:xfrm rot="10800000">
            <a:off x="5477491" y="3829419"/>
            <a:ext cx="1207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b-NO" sz="1100" dirty="0">
                <a:solidFill>
                  <a:prstClr val="black"/>
                </a:solidFill>
              </a:rPr>
              <a:t>www.morsmal.no</a:t>
            </a:r>
          </a:p>
        </p:txBody>
      </p:sp>
      <p:sp>
        <p:nvSpPr>
          <p:cNvPr id="17" name="Rektangel 16"/>
          <p:cNvSpPr/>
          <p:nvPr/>
        </p:nvSpPr>
        <p:spPr>
          <a:xfrm rot="10800000">
            <a:off x="8916204" y="535776"/>
            <a:ext cx="1207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b-NO" sz="1100" dirty="0">
                <a:solidFill>
                  <a:prstClr val="black"/>
                </a:solidFill>
              </a:rPr>
              <a:t>www.morsmal.no</a:t>
            </a:r>
          </a:p>
        </p:txBody>
      </p:sp>
      <p:sp>
        <p:nvSpPr>
          <p:cNvPr id="21" name="Rektangel 20"/>
          <p:cNvSpPr/>
          <p:nvPr/>
        </p:nvSpPr>
        <p:spPr>
          <a:xfrm rot="10800000">
            <a:off x="8916204" y="3829419"/>
            <a:ext cx="1207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b-NO" sz="1100" dirty="0">
                <a:solidFill>
                  <a:prstClr val="black"/>
                </a:solidFill>
              </a:rPr>
              <a:t>www.morsmal.no</a:t>
            </a:r>
          </a:p>
        </p:txBody>
      </p:sp>
    </p:spTree>
    <p:extLst>
      <p:ext uri="{BB962C8B-B14F-4D97-AF65-F5344CB8AC3E}">
        <p14:creationId xmlns:p14="http://schemas.microsoft.com/office/powerpoint/2010/main" val="2423735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1202636" y="37768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Rektangel 4"/>
          <p:cNvSpPr/>
          <p:nvPr/>
        </p:nvSpPr>
        <p:spPr>
          <a:xfrm>
            <a:off x="8064497" y="37768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Rektangel 6"/>
          <p:cNvSpPr/>
          <p:nvPr/>
        </p:nvSpPr>
        <p:spPr>
          <a:xfrm>
            <a:off x="4633566" y="37768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ktangel 10"/>
          <p:cNvSpPr/>
          <p:nvPr/>
        </p:nvSpPr>
        <p:spPr>
          <a:xfrm>
            <a:off x="1202636" y="3660913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ktangel 11"/>
          <p:cNvSpPr/>
          <p:nvPr/>
        </p:nvSpPr>
        <p:spPr>
          <a:xfrm>
            <a:off x="8058420" y="3660913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Rektangel 12"/>
          <p:cNvSpPr/>
          <p:nvPr/>
        </p:nvSpPr>
        <p:spPr>
          <a:xfrm>
            <a:off x="4627489" y="3660913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53"/>
          <a:stretch/>
        </p:blipFill>
        <p:spPr>
          <a:xfrm rot="10800000">
            <a:off x="1247518" y="418170"/>
            <a:ext cx="2808854" cy="2811615"/>
          </a:xfrm>
          <a:prstGeom prst="rect">
            <a:avLst/>
          </a:prstGeom>
        </p:spPr>
      </p:pic>
      <p:pic>
        <p:nvPicPr>
          <p:cNvPr id="16" name="Bilde 1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53"/>
          <a:stretch/>
        </p:blipFill>
        <p:spPr>
          <a:xfrm rot="10800000">
            <a:off x="4676755" y="411879"/>
            <a:ext cx="2808854" cy="2811615"/>
          </a:xfrm>
          <a:prstGeom prst="rect">
            <a:avLst/>
          </a:prstGeom>
        </p:spPr>
      </p:pic>
      <p:pic>
        <p:nvPicPr>
          <p:cNvPr id="6" name="Bild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7693" y="412994"/>
            <a:ext cx="2804403" cy="2810500"/>
          </a:xfrm>
          <a:prstGeom prst="rect">
            <a:avLst/>
          </a:prstGeom>
        </p:spPr>
      </p:pic>
      <p:pic>
        <p:nvPicPr>
          <p:cNvPr id="18" name="Bilde 1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53"/>
          <a:stretch/>
        </p:blipFill>
        <p:spPr>
          <a:xfrm rot="10800000">
            <a:off x="1246423" y="3703033"/>
            <a:ext cx="2808854" cy="2811615"/>
          </a:xfrm>
          <a:prstGeom prst="rect">
            <a:avLst/>
          </a:prstGeom>
        </p:spPr>
      </p:pic>
      <p:pic>
        <p:nvPicPr>
          <p:cNvPr id="19" name="Bilde 1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53"/>
          <a:stretch/>
        </p:blipFill>
        <p:spPr>
          <a:xfrm rot="10800000">
            <a:off x="4666986" y="3695105"/>
            <a:ext cx="2808854" cy="2811615"/>
          </a:xfrm>
          <a:prstGeom prst="rect">
            <a:avLst/>
          </a:prstGeom>
        </p:spPr>
      </p:pic>
      <p:pic>
        <p:nvPicPr>
          <p:cNvPr id="20" name="Bilde 1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53"/>
          <a:stretch/>
        </p:blipFill>
        <p:spPr>
          <a:xfrm rot="10800000">
            <a:off x="8093993" y="3703032"/>
            <a:ext cx="2808854" cy="2811615"/>
          </a:xfrm>
          <a:prstGeom prst="rect">
            <a:avLst/>
          </a:prstGeom>
        </p:spPr>
      </p:pic>
      <p:sp>
        <p:nvSpPr>
          <p:cNvPr id="9" name="TekstSylinder 8"/>
          <p:cNvSpPr txBox="1"/>
          <p:nvPr/>
        </p:nvSpPr>
        <p:spPr>
          <a:xfrm rot="10800000">
            <a:off x="2033635" y="539931"/>
            <a:ext cx="12366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 smtClean="0"/>
              <a:t>www.morsmal.no</a:t>
            </a:r>
            <a:endParaRPr lang="nb-NO" sz="1100" dirty="0"/>
          </a:p>
        </p:txBody>
      </p:sp>
      <p:sp>
        <p:nvSpPr>
          <p:cNvPr id="10" name="Rektangel 9"/>
          <p:cNvSpPr/>
          <p:nvPr/>
        </p:nvSpPr>
        <p:spPr>
          <a:xfrm rot="10800000">
            <a:off x="2033635" y="3829418"/>
            <a:ext cx="1207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b-NO" sz="1100" dirty="0">
                <a:solidFill>
                  <a:prstClr val="black"/>
                </a:solidFill>
              </a:rPr>
              <a:t>www.morsmal.no</a:t>
            </a:r>
          </a:p>
        </p:txBody>
      </p:sp>
      <p:sp>
        <p:nvSpPr>
          <p:cNvPr id="14" name="Rektangel 13"/>
          <p:cNvSpPr/>
          <p:nvPr/>
        </p:nvSpPr>
        <p:spPr>
          <a:xfrm rot="10800000">
            <a:off x="5477491" y="539931"/>
            <a:ext cx="1207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b-NO" sz="1100" dirty="0">
                <a:solidFill>
                  <a:prstClr val="black"/>
                </a:solidFill>
              </a:rPr>
              <a:t>www.morsmal.no</a:t>
            </a:r>
          </a:p>
        </p:txBody>
      </p:sp>
      <p:sp>
        <p:nvSpPr>
          <p:cNvPr id="15" name="Rektangel 14"/>
          <p:cNvSpPr/>
          <p:nvPr/>
        </p:nvSpPr>
        <p:spPr>
          <a:xfrm rot="10800000">
            <a:off x="5477491" y="3829419"/>
            <a:ext cx="1207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b-NO" sz="1100" dirty="0">
                <a:solidFill>
                  <a:prstClr val="black"/>
                </a:solidFill>
              </a:rPr>
              <a:t>www.morsmal.no</a:t>
            </a:r>
          </a:p>
        </p:txBody>
      </p:sp>
      <p:sp>
        <p:nvSpPr>
          <p:cNvPr id="17" name="Rektangel 16"/>
          <p:cNvSpPr/>
          <p:nvPr/>
        </p:nvSpPr>
        <p:spPr>
          <a:xfrm rot="10800000">
            <a:off x="8916204" y="535776"/>
            <a:ext cx="1207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b-NO" sz="1100" dirty="0">
                <a:solidFill>
                  <a:prstClr val="black"/>
                </a:solidFill>
              </a:rPr>
              <a:t>www.morsmal.no</a:t>
            </a:r>
          </a:p>
        </p:txBody>
      </p:sp>
      <p:sp>
        <p:nvSpPr>
          <p:cNvPr id="21" name="Rektangel 20"/>
          <p:cNvSpPr/>
          <p:nvPr/>
        </p:nvSpPr>
        <p:spPr>
          <a:xfrm rot="10800000">
            <a:off x="8916204" y="3829419"/>
            <a:ext cx="1207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b-NO" sz="1100" dirty="0">
                <a:solidFill>
                  <a:prstClr val="black"/>
                </a:solidFill>
              </a:rPr>
              <a:t>www.morsmal.no</a:t>
            </a:r>
          </a:p>
        </p:txBody>
      </p:sp>
    </p:spTree>
    <p:extLst>
      <p:ext uri="{BB962C8B-B14F-4D97-AF65-F5344CB8AC3E}">
        <p14:creationId xmlns:p14="http://schemas.microsoft.com/office/powerpoint/2010/main" val="2609983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1202636" y="37768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Rektangel 4"/>
          <p:cNvSpPr/>
          <p:nvPr/>
        </p:nvSpPr>
        <p:spPr>
          <a:xfrm>
            <a:off x="8064497" y="37768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Rektangel 6"/>
          <p:cNvSpPr/>
          <p:nvPr/>
        </p:nvSpPr>
        <p:spPr>
          <a:xfrm>
            <a:off x="4633566" y="37768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ktangel 10"/>
          <p:cNvSpPr/>
          <p:nvPr/>
        </p:nvSpPr>
        <p:spPr>
          <a:xfrm>
            <a:off x="1196559" y="3660913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ktangel 11"/>
          <p:cNvSpPr/>
          <p:nvPr/>
        </p:nvSpPr>
        <p:spPr>
          <a:xfrm>
            <a:off x="8058420" y="3660913"/>
            <a:ext cx="2880000" cy="288000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Rektangel 12"/>
          <p:cNvSpPr/>
          <p:nvPr/>
        </p:nvSpPr>
        <p:spPr>
          <a:xfrm>
            <a:off x="4627489" y="3660913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4" name="Bild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3085" y="831221"/>
            <a:ext cx="2068807" cy="2068807"/>
          </a:xfrm>
          <a:prstGeom prst="rect">
            <a:avLst/>
          </a:prstGeom>
        </p:spPr>
      </p:pic>
      <p:pic>
        <p:nvPicPr>
          <p:cNvPr id="15" name="Bild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8692" y="4290148"/>
            <a:ext cx="1837978" cy="1837978"/>
          </a:xfrm>
          <a:prstGeom prst="rect">
            <a:avLst/>
          </a:prstGeom>
        </p:spPr>
      </p:pic>
      <p:pic>
        <p:nvPicPr>
          <p:cNvPr id="16" name="Bild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6637" y="915310"/>
            <a:ext cx="1922801" cy="1922801"/>
          </a:xfrm>
          <a:prstGeom prst="rect">
            <a:avLst/>
          </a:prstGeom>
        </p:spPr>
      </p:pic>
      <p:pic>
        <p:nvPicPr>
          <p:cNvPr id="18" name="Bilde 17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02" t="6063" r="17424" b="5209"/>
          <a:stretch/>
        </p:blipFill>
        <p:spPr>
          <a:xfrm>
            <a:off x="1914295" y="3994456"/>
            <a:ext cx="1600532" cy="2212913"/>
          </a:xfrm>
          <a:prstGeom prst="rect">
            <a:avLst/>
          </a:prstGeom>
        </p:spPr>
      </p:pic>
      <p:pic>
        <p:nvPicPr>
          <p:cNvPr id="17" name="Bilde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3942" y="4553086"/>
            <a:ext cx="2146611" cy="1425484"/>
          </a:xfrm>
          <a:prstGeom prst="rect">
            <a:avLst/>
          </a:prstGeom>
        </p:spPr>
      </p:pic>
      <p:pic>
        <p:nvPicPr>
          <p:cNvPr id="20" name="Bilde 1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8228" y="1046680"/>
            <a:ext cx="1892667" cy="1767876"/>
          </a:xfrm>
          <a:prstGeom prst="rect">
            <a:avLst/>
          </a:prstGeom>
        </p:spPr>
      </p:pic>
      <p:sp>
        <p:nvSpPr>
          <p:cNvPr id="2" name="TekstSylinder 1"/>
          <p:cNvSpPr txBox="1"/>
          <p:nvPr/>
        </p:nvSpPr>
        <p:spPr>
          <a:xfrm>
            <a:off x="2383637" y="2841472"/>
            <a:ext cx="661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Regn</a:t>
            </a:r>
            <a:endParaRPr lang="nb-NO" dirty="0"/>
          </a:p>
        </p:txBody>
      </p:sp>
      <p:sp>
        <p:nvSpPr>
          <p:cNvPr id="3" name="TekstSylinder 2"/>
          <p:cNvSpPr txBox="1"/>
          <p:nvPr/>
        </p:nvSpPr>
        <p:spPr>
          <a:xfrm>
            <a:off x="5667316" y="2782671"/>
            <a:ext cx="1045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Blomster</a:t>
            </a:r>
            <a:endParaRPr lang="nb-NO" dirty="0"/>
          </a:p>
        </p:txBody>
      </p:sp>
      <p:sp>
        <p:nvSpPr>
          <p:cNvPr id="6" name="TekstSylinder 5"/>
          <p:cNvSpPr txBox="1"/>
          <p:nvPr/>
        </p:nvSpPr>
        <p:spPr>
          <a:xfrm>
            <a:off x="9117444" y="2829028"/>
            <a:ext cx="966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Håndkle</a:t>
            </a:r>
            <a:endParaRPr lang="nb-NO" dirty="0"/>
          </a:p>
        </p:txBody>
      </p:sp>
      <p:sp>
        <p:nvSpPr>
          <p:cNvPr id="8" name="TekstSylinder 7"/>
          <p:cNvSpPr txBox="1"/>
          <p:nvPr/>
        </p:nvSpPr>
        <p:spPr>
          <a:xfrm>
            <a:off x="9090889" y="6141218"/>
            <a:ext cx="940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Basseng</a:t>
            </a:r>
            <a:endParaRPr lang="nb-NO" dirty="0"/>
          </a:p>
        </p:txBody>
      </p:sp>
      <p:sp>
        <p:nvSpPr>
          <p:cNvPr id="9" name="TekstSylinder 8"/>
          <p:cNvSpPr txBox="1"/>
          <p:nvPr/>
        </p:nvSpPr>
        <p:spPr>
          <a:xfrm>
            <a:off x="5819295" y="6075075"/>
            <a:ext cx="496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Båt</a:t>
            </a:r>
            <a:endParaRPr lang="nb-NO" dirty="0"/>
          </a:p>
        </p:txBody>
      </p:sp>
      <p:sp>
        <p:nvSpPr>
          <p:cNvPr id="10" name="TekstSylinder 9"/>
          <p:cNvSpPr txBox="1"/>
          <p:nvPr/>
        </p:nvSpPr>
        <p:spPr>
          <a:xfrm>
            <a:off x="2453679" y="6071567"/>
            <a:ext cx="365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Is</a:t>
            </a:r>
            <a:endParaRPr lang="nb-NO" dirty="0"/>
          </a:p>
        </p:txBody>
      </p:sp>
      <p:sp>
        <p:nvSpPr>
          <p:cNvPr id="19" name="TekstSylinder 18"/>
          <p:cNvSpPr txBox="1"/>
          <p:nvPr/>
        </p:nvSpPr>
        <p:spPr>
          <a:xfrm>
            <a:off x="2158087" y="530831"/>
            <a:ext cx="11129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Yağmur</a:t>
            </a:r>
            <a:endParaRPr lang="nb-NO" sz="2000" dirty="0"/>
          </a:p>
        </p:txBody>
      </p:sp>
      <p:sp>
        <p:nvSpPr>
          <p:cNvPr id="21" name="TekstSylinder 20"/>
          <p:cNvSpPr txBox="1"/>
          <p:nvPr/>
        </p:nvSpPr>
        <p:spPr>
          <a:xfrm>
            <a:off x="5667316" y="505097"/>
            <a:ext cx="855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Çiçek</a:t>
            </a:r>
            <a:endParaRPr lang="nb-NO" sz="2000" dirty="0"/>
          </a:p>
        </p:txBody>
      </p:sp>
      <p:sp>
        <p:nvSpPr>
          <p:cNvPr id="22" name="TekstSylinder 21"/>
          <p:cNvSpPr txBox="1"/>
          <p:nvPr/>
        </p:nvSpPr>
        <p:spPr>
          <a:xfrm>
            <a:off x="9061052" y="3871597"/>
            <a:ext cx="9139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Havuz</a:t>
            </a:r>
            <a:endParaRPr lang="nb-NO" sz="2000" dirty="0"/>
          </a:p>
        </p:txBody>
      </p:sp>
      <p:sp>
        <p:nvSpPr>
          <p:cNvPr id="23" name="TekstSylinder 22"/>
          <p:cNvSpPr txBox="1"/>
          <p:nvPr/>
        </p:nvSpPr>
        <p:spPr>
          <a:xfrm>
            <a:off x="9168385" y="471547"/>
            <a:ext cx="7777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Havlu</a:t>
            </a:r>
            <a:endParaRPr lang="nb-NO" sz="2000" dirty="0"/>
          </a:p>
        </p:txBody>
      </p:sp>
      <p:sp>
        <p:nvSpPr>
          <p:cNvPr id="24" name="TekstSylinder 23"/>
          <p:cNvSpPr txBox="1"/>
          <p:nvPr/>
        </p:nvSpPr>
        <p:spPr>
          <a:xfrm>
            <a:off x="1993468" y="3760926"/>
            <a:ext cx="14421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Dondurma</a:t>
            </a:r>
            <a:endParaRPr lang="nb-NO" sz="2000" dirty="0"/>
          </a:p>
        </p:txBody>
      </p:sp>
      <p:sp>
        <p:nvSpPr>
          <p:cNvPr id="25" name="TekstSylinder 24"/>
          <p:cNvSpPr txBox="1"/>
          <p:nvPr/>
        </p:nvSpPr>
        <p:spPr>
          <a:xfrm>
            <a:off x="5670695" y="3801789"/>
            <a:ext cx="8486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Gemi</a:t>
            </a: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3060262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1202636" y="37768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Rektangel 4"/>
          <p:cNvSpPr/>
          <p:nvPr/>
        </p:nvSpPr>
        <p:spPr>
          <a:xfrm>
            <a:off x="8064497" y="37768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Rektangel 6"/>
          <p:cNvSpPr/>
          <p:nvPr/>
        </p:nvSpPr>
        <p:spPr>
          <a:xfrm>
            <a:off x="4633566" y="37768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ktangel 10"/>
          <p:cNvSpPr/>
          <p:nvPr/>
        </p:nvSpPr>
        <p:spPr>
          <a:xfrm>
            <a:off x="1202636" y="3660913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ktangel 11"/>
          <p:cNvSpPr/>
          <p:nvPr/>
        </p:nvSpPr>
        <p:spPr>
          <a:xfrm>
            <a:off x="8058420" y="3660913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Rektangel 12"/>
          <p:cNvSpPr/>
          <p:nvPr/>
        </p:nvSpPr>
        <p:spPr>
          <a:xfrm>
            <a:off x="4627489" y="3660913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53"/>
          <a:stretch/>
        </p:blipFill>
        <p:spPr>
          <a:xfrm rot="10800000">
            <a:off x="1247518" y="418170"/>
            <a:ext cx="2808854" cy="2811615"/>
          </a:xfrm>
          <a:prstGeom prst="rect">
            <a:avLst/>
          </a:prstGeom>
        </p:spPr>
      </p:pic>
      <p:pic>
        <p:nvPicPr>
          <p:cNvPr id="16" name="Bilde 1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53"/>
          <a:stretch/>
        </p:blipFill>
        <p:spPr>
          <a:xfrm rot="10800000">
            <a:off x="4676755" y="411879"/>
            <a:ext cx="2808854" cy="2811615"/>
          </a:xfrm>
          <a:prstGeom prst="rect">
            <a:avLst/>
          </a:prstGeom>
        </p:spPr>
      </p:pic>
      <p:pic>
        <p:nvPicPr>
          <p:cNvPr id="6" name="Bild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7693" y="412994"/>
            <a:ext cx="2804403" cy="2810500"/>
          </a:xfrm>
          <a:prstGeom prst="rect">
            <a:avLst/>
          </a:prstGeom>
        </p:spPr>
      </p:pic>
      <p:pic>
        <p:nvPicPr>
          <p:cNvPr id="18" name="Bilde 1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53"/>
          <a:stretch/>
        </p:blipFill>
        <p:spPr>
          <a:xfrm rot="10800000">
            <a:off x="1246423" y="3703033"/>
            <a:ext cx="2808854" cy="2811615"/>
          </a:xfrm>
          <a:prstGeom prst="rect">
            <a:avLst/>
          </a:prstGeom>
        </p:spPr>
      </p:pic>
      <p:pic>
        <p:nvPicPr>
          <p:cNvPr id="19" name="Bilde 1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53"/>
          <a:stretch/>
        </p:blipFill>
        <p:spPr>
          <a:xfrm rot="10800000">
            <a:off x="4666986" y="3695105"/>
            <a:ext cx="2808854" cy="2811615"/>
          </a:xfrm>
          <a:prstGeom prst="rect">
            <a:avLst/>
          </a:prstGeom>
        </p:spPr>
      </p:pic>
      <p:pic>
        <p:nvPicPr>
          <p:cNvPr id="20" name="Bilde 1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53"/>
          <a:stretch/>
        </p:blipFill>
        <p:spPr>
          <a:xfrm rot="10800000">
            <a:off x="8093993" y="3703032"/>
            <a:ext cx="2808854" cy="2811615"/>
          </a:xfrm>
          <a:prstGeom prst="rect">
            <a:avLst/>
          </a:prstGeom>
        </p:spPr>
      </p:pic>
      <p:sp>
        <p:nvSpPr>
          <p:cNvPr id="9" name="TekstSylinder 8"/>
          <p:cNvSpPr txBox="1"/>
          <p:nvPr/>
        </p:nvSpPr>
        <p:spPr>
          <a:xfrm rot="10800000">
            <a:off x="2033635" y="539931"/>
            <a:ext cx="12366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 smtClean="0"/>
              <a:t>www.morsmal.no</a:t>
            </a:r>
            <a:endParaRPr lang="nb-NO" sz="1100" dirty="0"/>
          </a:p>
        </p:txBody>
      </p:sp>
      <p:sp>
        <p:nvSpPr>
          <p:cNvPr id="10" name="Rektangel 9"/>
          <p:cNvSpPr/>
          <p:nvPr/>
        </p:nvSpPr>
        <p:spPr>
          <a:xfrm rot="10800000">
            <a:off x="2033635" y="3829418"/>
            <a:ext cx="1207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b-NO" sz="1100" dirty="0">
                <a:solidFill>
                  <a:prstClr val="black"/>
                </a:solidFill>
              </a:rPr>
              <a:t>www.morsmal.no</a:t>
            </a:r>
          </a:p>
        </p:txBody>
      </p:sp>
      <p:sp>
        <p:nvSpPr>
          <p:cNvPr id="14" name="Rektangel 13"/>
          <p:cNvSpPr/>
          <p:nvPr/>
        </p:nvSpPr>
        <p:spPr>
          <a:xfrm rot="10800000">
            <a:off x="5477491" y="539931"/>
            <a:ext cx="1207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b-NO" sz="1100" dirty="0">
                <a:solidFill>
                  <a:prstClr val="black"/>
                </a:solidFill>
              </a:rPr>
              <a:t>www.morsmal.no</a:t>
            </a:r>
          </a:p>
        </p:txBody>
      </p:sp>
      <p:sp>
        <p:nvSpPr>
          <p:cNvPr id="15" name="Rektangel 14"/>
          <p:cNvSpPr/>
          <p:nvPr/>
        </p:nvSpPr>
        <p:spPr>
          <a:xfrm rot="10800000">
            <a:off x="5477491" y="3829419"/>
            <a:ext cx="1207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b-NO" sz="1100" dirty="0">
                <a:solidFill>
                  <a:prstClr val="black"/>
                </a:solidFill>
              </a:rPr>
              <a:t>www.morsmal.no</a:t>
            </a:r>
          </a:p>
        </p:txBody>
      </p:sp>
      <p:sp>
        <p:nvSpPr>
          <p:cNvPr id="17" name="Rektangel 16"/>
          <p:cNvSpPr/>
          <p:nvPr/>
        </p:nvSpPr>
        <p:spPr>
          <a:xfrm rot="10800000">
            <a:off x="8916204" y="535776"/>
            <a:ext cx="1207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b-NO" sz="1100" dirty="0">
                <a:solidFill>
                  <a:prstClr val="black"/>
                </a:solidFill>
              </a:rPr>
              <a:t>www.morsmal.no</a:t>
            </a:r>
          </a:p>
        </p:txBody>
      </p:sp>
      <p:sp>
        <p:nvSpPr>
          <p:cNvPr id="21" name="Rektangel 20"/>
          <p:cNvSpPr/>
          <p:nvPr/>
        </p:nvSpPr>
        <p:spPr>
          <a:xfrm rot="10800000">
            <a:off x="8916204" y="3829419"/>
            <a:ext cx="1207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b-NO" sz="1100" dirty="0">
                <a:solidFill>
                  <a:prstClr val="black"/>
                </a:solidFill>
              </a:rPr>
              <a:t>www.morsmal.no</a:t>
            </a:r>
          </a:p>
        </p:txBody>
      </p:sp>
    </p:spTree>
    <p:extLst>
      <p:ext uri="{BB962C8B-B14F-4D97-AF65-F5344CB8AC3E}">
        <p14:creationId xmlns:p14="http://schemas.microsoft.com/office/powerpoint/2010/main" val="1146263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1202636" y="37768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Rektangel 4"/>
          <p:cNvSpPr/>
          <p:nvPr/>
        </p:nvSpPr>
        <p:spPr>
          <a:xfrm>
            <a:off x="8064497" y="37768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Rektangel 6"/>
          <p:cNvSpPr/>
          <p:nvPr/>
        </p:nvSpPr>
        <p:spPr>
          <a:xfrm>
            <a:off x="4633566" y="37768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ktangel 10"/>
          <p:cNvSpPr/>
          <p:nvPr/>
        </p:nvSpPr>
        <p:spPr>
          <a:xfrm>
            <a:off x="1196559" y="3660913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ktangel 11"/>
          <p:cNvSpPr/>
          <p:nvPr/>
        </p:nvSpPr>
        <p:spPr>
          <a:xfrm>
            <a:off x="8058420" y="3660913"/>
            <a:ext cx="2880000" cy="288000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Rektangel 12"/>
          <p:cNvSpPr/>
          <p:nvPr/>
        </p:nvSpPr>
        <p:spPr>
          <a:xfrm>
            <a:off x="4627489" y="3660913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2238" y="688036"/>
            <a:ext cx="2240946" cy="2240946"/>
          </a:xfrm>
          <a:prstGeom prst="rect">
            <a:avLst/>
          </a:prstGeom>
        </p:spPr>
      </p:pic>
      <p:pic>
        <p:nvPicPr>
          <p:cNvPr id="6" name="Bilde 5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5544" y="4212274"/>
            <a:ext cx="2305746" cy="1849485"/>
          </a:xfrm>
          <a:prstGeom prst="rect">
            <a:avLst/>
          </a:prstGeom>
        </p:spPr>
      </p:pic>
      <p:pic>
        <p:nvPicPr>
          <p:cNvPr id="9" name="Bild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198" y="778973"/>
            <a:ext cx="2077428" cy="2077428"/>
          </a:xfrm>
          <a:prstGeom prst="rect">
            <a:avLst/>
          </a:prstGeom>
        </p:spPr>
      </p:pic>
      <p:pic>
        <p:nvPicPr>
          <p:cNvPr id="10" name="Bilde 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59" r="26289"/>
          <a:stretch/>
        </p:blipFill>
        <p:spPr>
          <a:xfrm rot="18573061">
            <a:off x="2173028" y="4300773"/>
            <a:ext cx="927058" cy="1909401"/>
          </a:xfrm>
          <a:prstGeom prst="rect">
            <a:avLst/>
          </a:prstGeom>
        </p:spPr>
      </p:pic>
      <p:pic>
        <p:nvPicPr>
          <p:cNvPr id="15" name="Bilde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3289" y="4287463"/>
            <a:ext cx="1933338" cy="1933338"/>
          </a:xfrm>
          <a:prstGeom prst="rect">
            <a:avLst/>
          </a:prstGeom>
        </p:spPr>
      </p:pic>
      <p:sp>
        <p:nvSpPr>
          <p:cNvPr id="2" name="TekstSylinder 1"/>
          <p:cNvSpPr txBox="1"/>
          <p:nvPr/>
        </p:nvSpPr>
        <p:spPr>
          <a:xfrm>
            <a:off x="2397073" y="2839752"/>
            <a:ext cx="478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Sol</a:t>
            </a:r>
            <a:endParaRPr lang="nb-NO" dirty="0"/>
          </a:p>
        </p:txBody>
      </p:sp>
      <p:sp>
        <p:nvSpPr>
          <p:cNvPr id="14" name="TekstSylinder 13"/>
          <p:cNvSpPr txBox="1"/>
          <p:nvPr/>
        </p:nvSpPr>
        <p:spPr>
          <a:xfrm>
            <a:off x="5601578" y="2851365"/>
            <a:ext cx="931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Parasoll</a:t>
            </a:r>
            <a:endParaRPr lang="nb-NO" dirty="0"/>
          </a:p>
        </p:txBody>
      </p:sp>
      <p:pic>
        <p:nvPicPr>
          <p:cNvPr id="16" name="Bilde 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5720" y="869023"/>
            <a:ext cx="1965395" cy="1965395"/>
          </a:xfrm>
          <a:prstGeom prst="rect">
            <a:avLst/>
          </a:prstGeom>
        </p:spPr>
      </p:pic>
      <p:sp>
        <p:nvSpPr>
          <p:cNvPr id="17" name="TekstSylinder 16"/>
          <p:cNvSpPr txBox="1"/>
          <p:nvPr/>
        </p:nvSpPr>
        <p:spPr>
          <a:xfrm>
            <a:off x="8923653" y="2834418"/>
            <a:ext cx="1149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Sandaler</a:t>
            </a:r>
            <a:endParaRPr lang="nb-NO" dirty="0"/>
          </a:p>
        </p:txBody>
      </p:sp>
      <p:sp>
        <p:nvSpPr>
          <p:cNvPr id="18" name="TekstSylinder 17"/>
          <p:cNvSpPr txBox="1"/>
          <p:nvPr/>
        </p:nvSpPr>
        <p:spPr>
          <a:xfrm>
            <a:off x="9167843" y="6087799"/>
            <a:ext cx="845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Plaster</a:t>
            </a:r>
            <a:endParaRPr lang="nb-NO" dirty="0"/>
          </a:p>
        </p:txBody>
      </p:sp>
      <p:sp>
        <p:nvSpPr>
          <p:cNvPr id="19" name="TekstSylinder 18"/>
          <p:cNvSpPr txBox="1"/>
          <p:nvPr/>
        </p:nvSpPr>
        <p:spPr>
          <a:xfrm>
            <a:off x="5417714" y="6087799"/>
            <a:ext cx="1299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Trampoline</a:t>
            </a:r>
            <a:endParaRPr lang="nb-NO" dirty="0"/>
          </a:p>
        </p:txBody>
      </p:sp>
      <p:sp>
        <p:nvSpPr>
          <p:cNvPr id="20" name="TekstSylinder 19"/>
          <p:cNvSpPr txBox="1"/>
          <p:nvPr/>
        </p:nvSpPr>
        <p:spPr>
          <a:xfrm>
            <a:off x="2134708" y="6154942"/>
            <a:ext cx="1003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Solkrem</a:t>
            </a:r>
            <a:endParaRPr lang="nb-NO" dirty="0"/>
          </a:p>
        </p:txBody>
      </p:sp>
      <p:sp>
        <p:nvSpPr>
          <p:cNvPr id="21" name="TekstSylinder 20"/>
          <p:cNvSpPr txBox="1"/>
          <p:nvPr/>
        </p:nvSpPr>
        <p:spPr>
          <a:xfrm>
            <a:off x="8923653" y="499691"/>
            <a:ext cx="1237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Terlik</a:t>
            </a:r>
            <a:endParaRPr lang="nb-NO" sz="2000" dirty="0"/>
          </a:p>
        </p:txBody>
      </p:sp>
      <p:sp>
        <p:nvSpPr>
          <p:cNvPr id="22" name="TekstSylinder 21"/>
          <p:cNvSpPr txBox="1"/>
          <p:nvPr/>
        </p:nvSpPr>
        <p:spPr>
          <a:xfrm>
            <a:off x="1870855" y="3763583"/>
            <a:ext cx="16361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Güneş kremi</a:t>
            </a:r>
            <a:endParaRPr lang="nb-NO" sz="2000" dirty="0"/>
          </a:p>
        </p:txBody>
      </p:sp>
      <p:sp>
        <p:nvSpPr>
          <p:cNvPr id="23" name="TekstSylinder 22"/>
          <p:cNvSpPr txBox="1"/>
          <p:nvPr/>
        </p:nvSpPr>
        <p:spPr>
          <a:xfrm>
            <a:off x="2000665" y="468065"/>
            <a:ext cx="12578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Güneş</a:t>
            </a:r>
            <a:endParaRPr lang="nb-NO" sz="2000" dirty="0"/>
          </a:p>
        </p:txBody>
      </p:sp>
      <p:sp>
        <p:nvSpPr>
          <p:cNvPr id="24" name="TekstSylinder 23"/>
          <p:cNvSpPr txBox="1"/>
          <p:nvPr/>
        </p:nvSpPr>
        <p:spPr>
          <a:xfrm>
            <a:off x="8893170" y="3763583"/>
            <a:ext cx="13709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Yara bandı</a:t>
            </a:r>
            <a:endParaRPr lang="nb-NO" sz="2000" dirty="0"/>
          </a:p>
        </p:txBody>
      </p:sp>
      <p:sp>
        <p:nvSpPr>
          <p:cNvPr id="25" name="TekstSylinder 24"/>
          <p:cNvSpPr txBox="1"/>
          <p:nvPr/>
        </p:nvSpPr>
        <p:spPr>
          <a:xfrm>
            <a:off x="4952238" y="411677"/>
            <a:ext cx="23612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Güneş şemsiyesi</a:t>
            </a:r>
            <a:endParaRPr lang="nb-NO" sz="2000" dirty="0"/>
          </a:p>
        </p:txBody>
      </p:sp>
      <p:sp>
        <p:nvSpPr>
          <p:cNvPr id="26" name="TekstSylinder 25"/>
          <p:cNvSpPr txBox="1"/>
          <p:nvPr/>
        </p:nvSpPr>
        <p:spPr>
          <a:xfrm>
            <a:off x="5131200" y="3712578"/>
            <a:ext cx="18725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Trambolin</a:t>
            </a: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3277986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1202636" y="37768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Rektangel 4"/>
          <p:cNvSpPr/>
          <p:nvPr/>
        </p:nvSpPr>
        <p:spPr>
          <a:xfrm>
            <a:off x="8064497" y="37768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Rektangel 6"/>
          <p:cNvSpPr/>
          <p:nvPr/>
        </p:nvSpPr>
        <p:spPr>
          <a:xfrm>
            <a:off x="4633566" y="37768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ktangel 10"/>
          <p:cNvSpPr/>
          <p:nvPr/>
        </p:nvSpPr>
        <p:spPr>
          <a:xfrm>
            <a:off x="1202636" y="3660913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ktangel 11"/>
          <p:cNvSpPr/>
          <p:nvPr/>
        </p:nvSpPr>
        <p:spPr>
          <a:xfrm>
            <a:off x="8058420" y="3660913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Rektangel 12"/>
          <p:cNvSpPr/>
          <p:nvPr/>
        </p:nvSpPr>
        <p:spPr>
          <a:xfrm>
            <a:off x="4627489" y="3660913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53"/>
          <a:stretch/>
        </p:blipFill>
        <p:spPr>
          <a:xfrm rot="10800000">
            <a:off x="1247518" y="418170"/>
            <a:ext cx="2808854" cy="2811615"/>
          </a:xfrm>
          <a:prstGeom prst="rect">
            <a:avLst/>
          </a:prstGeom>
        </p:spPr>
      </p:pic>
      <p:pic>
        <p:nvPicPr>
          <p:cNvPr id="16" name="Bilde 1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53"/>
          <a:stretch/>
        </p:blipFill>
        <p:spPr>
          <a:xfrm rot="10800000">
            <a:off x="4676755" y="411879"/>
            <a:ext cx="2808854" cy="2811615"/>
          </a:xfrm>
          <a:prstGeom prst="rect">
            <a:avLst/>
          </a:prstGeom>
        </p:spPr>
      </p:pic>
      <p:pic>
        <p:nvPicPr>
          <p:cNvPr id="6" name="Bild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7693" y="412994"/>
            <a:ext cx="2804403" cy="2810500"/>
          </a:xfrm>
          <a:prstGeom prst="rect">
            <a:avLst/>
          </a:prstGeom>
        </p:spPr>
      </p:pic>
      <p:pic>
        <p:nvPicPr>
          <p:cNvPr id="18" name="Bilde 1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53"/>
          <a:stretch/>
        </p:blipFill>
        <p:spPr>
          <a:xfrm rot="10800000">
            <a:off x="1246423" y="3703033"/>
            <a:ext cx="2808854" cy="2811615"/>
          </a:xfrm>
          <a:prstGeom prst="rect">
            <a:avLst/>
          </a:prstGeom>
        </p:spPr>
      </p:pic>
      <p:pic>
        <p:nvPicPr>
          <p:cNvPr id="19" name="Bilde 1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53"/>
          <a:stretch/>
        </p:blipFill>
        <p:spPr>
          <a:xfrm rot="10800000">
            <a:off x="4666986" y="3695105"/>
            <a:ext cx="2808854" cy="2811615"/>
          </a:xfrm>
          <a:prstGeom prst="rect">
            <a:avLst/>
          </a:prstGeom>
        </p:spPr>
      </p:pic>
      <p:pic>
        <p:nvPicPr>
          <p:cNvPr id="20" name="Bilde 1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53"/>
          <a:stretch/>
        </p:blipFill>
        <p:spPr>
          <a:xfrm rot="10800000">
            <a:off x="8093993" y="3703032"/>
            <a:ext cx="2808854" cy="2811615"/>
          </a:xfrm>
          <a:prstGeom prst="rect">
            <a:avLst/>
          </a:prstGeom>
        </p:spPr>
      </p:pic>
      <p:sp>
        <p:nvSpPr>
          <p:cNvPr id="9" name="TekstSylinder 8"/>
          <p:cNvSpPr txBox="1"/>
          <p:nvPr/>
        </p:nvSpPr>
        <p:spPr>
          <a:xfrm rot="10800000">
            <a:off x="2033635" y="539931"/>
            <a:ext cx="12366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 smtClean="0"/>
              <a:t>www.morsmal.no</a:t>
            </a:r>
            <a:endParaRPr lang="nb-NO" sz="1100" dirty="0"/>
          </a:p>
        </p:txBody>
      </p:sp>
      <p:sp>
        <p:nvSpPr>
          <p:cNvPr id="10" name="Rektangel 9"/>
          <p:cNvSpPr/>
          <p:nvPr/>
        </p:nvSpPr>
        <p:spPr>
          <a:xfrm rot="10800000">
            <a:off x="2033635" y="3829418"/>
            <a:ext cx="1207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b-NO" sz="1100" dirty="0">
                <a:solidFill>
                  <a:prstClr val="black"/>
                </a:solidFill>
              </a:rPr>
              <a:t>www.morsmal.no</a:t>
            </a:r>
          </a:p>
        </p:txBody>
      </p:sp>
      <p:sp>
        <p:nvSpPr>
          <p:cNvPr id="14" name="Rektangel 13"/>
          <p:cNvSpPr/>
          <p:nvPr/>
        </p:nvSpPr>
        <p:spPr>
          <a:xfrm rot="10800000">
            <a:off x="5477491" y="539931"/>
            <a:ext cx="1207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b-NO" sz="1100" dirty="0">
                <a:solidFill>
                  <a:prstClr val="black"/>
                </a:solidFill>
              </a:rPr>
              <a:t>www.morsmal.no</a:t>
            </a:r>
          </a:p>
        </p:txBody>
      </p:sp>
      <p:sp>
        <p:nvSpPr>
          <p:cNvPr id="15" name="Rektangel 14"/>
          <p:cNvSpPr/>
          <p:nvPr/>
        </p:nvSpPr>
        <p:spPr>
          <a:xfrm rot="10800000">
            <a:off x="5477491" y="3829419"/>
            <a:ext cx="1207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b-NO" sz="1100" dirty="0">
                <a:solidFill>
                  <a:prstClr val="black"/>
                </a:solidFill>
              </a:rPr>
              <a:t>www.morsmal.no</a:t>
            </a:r>
          </a:p>
        </p:txBody>
      </p:sp>
      <p:sp>
        <p:nvSpPr>
          <p:cNvPr id="17" name="Rektangel 16"/>
          <p:cNvSpPr/>
          <p:nvPr/>
        </p:nvSpPr>
        <p:spPr>
          <a:xfrm rot="10800000">
            <a:off x="8916204" y="535776"/>
            <a:ext cx="1207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b-NO" sz="1100" dirty="0">
                <a:solidFill>
                  <a:prstClr val="black"/>
                </a:solidFill>
              </a:rPr>
              <a:t>www.morsmal.no</a:t>
            </a:r>
          </a:p>
        </p:txBody>
      </p:sp>
      <p:sp>
        <p:nvSpPr>
          <p:cNvPr id="21" name="Rektangel 20"/>
          <p:cNvSpPr/>
          <p:nvPr/>
        </p:nvSpPr>
        <p:spPr>
          <a:xfrm rot="10800000">
            <a:off x="8916204" y="3829419"/>
            <a:ext cx="1207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b-NO" sz="1100" dirty="0">
                <a:solidFill>
                  <a:prstClr val="black"/>
                </a:solidFill>
              </a:rPr>
              <a:t>www.morsmal.no</a:t>
            </a:r>
          </a:p>
        </p:txBody>
      </p:sp>
    </p:spTree>
    <p:extLst>
      <p:ext uri="{BB962C8B-B14F-4D97-AF65-F5344CB8AC3E}">
        <p14:creationId xmlns:p14="http://schemas.microsoft.com/office/powerpoint/2010/main" val="2180592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1202636" y="37768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Rektangel 4"/>
          <p:cNvSpPr/>
          <p:nvPr/>
        </p:nvSpPr>
        <p:spPr>
          <a:xfrm>
            <a:off x="8064497" y="37768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Rektangel 6"/>
          <p:cNvSpPr/>
          <p:nvPr/>
        </p:nvSpPr>
        <p:spPr>
          <a:xfrm>
            <a:off x="4633566" y="37768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ktangel 10"/>
          <p:cNvSpPr/>
          <p:nvPr/>
        </p:nvSpPr>
        <p:spPr>
          <a:xfrm>
            <a:off x="1196559" y="3660913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ktangel 11"/>
          <p:cNvSpPr/>
          <p:nvPr/>
        </p:nvSpPr>
        <p:spPr>
          <a:xfrm>
            <a:off x="8058420" y="3660913"/>
            <a:ext cx="2880000" cy="288000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Rektangel 12"/>
          <p:cNvSpPr/>
          <p:nvPr/>
        </p:nvSpPr>
        <p:spPr>
          <a:xfrm>
            <a:off x="4627489" y="3660913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2" name="Bild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26" t="8861" r="-5126" b="7097"/>
          <a:stretch/>
        </p:blipFill>
        <p:spPr>
          <a:xfrm>
            <a:off x="1555898" y="3938142"/>
            <a:ext cx="2437455" cy="2048486"/>
          </a:xfrm>
          <a:prstGeom prst="rect">
            <a:avLst/>
          </a:prstGeom>
        </p:spPr>
      </p:pic>
      <p:pic>
        <p:nvPicPr>
          <p:cNvPr id="3" name="Bild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7877" y="4256893"/>
            <a:ext cx="1785512" cy="1785512"/>
          </a:xfrm>
          <a:prstGeom prst="rect">
            <a:avLst/>
          </a:prstGeom>
        </p:spPr>
      </p:pic>
      <p:pic>
        <p:nvPicPr>
          <p:cNvPr id="6" name="Bild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9521" y="4054285"/>
            <a:ext cx="2177519" cy="2177519"/>
          </a:xfrm>
          <a:prstGeom prst="rect">
            <a:avLst/>
          </a:prstGeom>
        </p:spPr>
      </p:pic>
      <p:pic>
        <p:nvPicPr>
          <p:cNvPr id="10" name="Bild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737" y="1001503"/>
            <a:ext cx="1795775" cy="1795775"/>
          </a:xfrm>
          <a:prstGeom prst="rect">
            <a:avLst/>
          </a:prstGeom>
        </p:spPr>
      </p:pic>
      <p:pic>
        <p:nvPicPr>
          <p:cNvPr id="15" name="Bilde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7543" y="745033"/>
            <a:ext cx="2236911" cy="2236911"/>
          </a:xfrm>
          <a:prstGeom prst="rect">
            <a:avLst/>
          </a:prstGeom>
        </p:spPr>
      </p:pic>
      <p:pic>
        <p:nvPicPr>
          <p:cNvPr id="16" name="Bilde 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6859" y="719137"/>
            <a:ext cx="2270181" cy="2270181"/>
          </a:xfrm>
          <a:prstGeom prst="rect">
            <a:avLst/>
          </a:prstGeom>
        </p:spPr>
      </p:pic>
      <p:sp>
        <p:nvSpPr>
          <p:cNvPr id="8" name="TekstSylinder 7"/>
          <p:cNvSpPr txBox="1"/>
          <p:nvPr/>
        </p:nvSpPr>
        <p:spPr>
          <a:xfrm>
            <a:off x="2018250" y="2797278"/>
            <a:ext cx="1236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Vannkanne</a:t>
            </a:r>
            <a:endParaRPr lang="nb-NO" dirty="0"/>
          </a:p>
        </p:txBody>
      </p:sp>
      <p:sp>
        <p:nvSpPr>
          <p:cNvPr id="9" name="TekstSylinder 8"/>
          <p:cNvSpPr txBox="1"/>
          <p:nvPr/>
        </p:nvSpPr>
        <p:spPr>
          <a:xfrm>
            <a:off x="5617029" y="2740863"/>
            <a:ext cx="1088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Solbriller</a:t>
            </a:r>
            <a:endParaRPr lang="nb-NO" dirty="0"/>
          </a:p>
        </p:txBody>
      </p:sp>
      <p:sp>
        <p:nvSpPr>
          <p:cNvPr id="14" name="TekstSylinder 13"/>
          <p:cNvSpPr txBox="1"/>
          <p:nvPr/>
        </p:nvSpPr>
        <p:spPr>
          <a:xfrm>
            <a:off x="9122040" y="2797278"/>
            <a:ext cx="853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Krabbe</a:t>
            </a:r>
            <a:endParaRPr lang="nb-NO" dirty="0"/>
          </a:p>
        </p:txBody>
      </p:sp>
      <p:sp>
        <p:nvSpPr>
          <p:cNvPr id="17" name="TekstSylinder 16"/>
          <p:cNvSpPr txBox="1"/>
          <p:nvPr/>
        </p:nvSpPr>
        <p:spPr>
          <a:xfrm>
            <a:off x="9102180" y="6162198"/>
            <a:ext cx="792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Strand</a:t>
            </a:r>
            <a:endParaRPr lang="nb-NO" dirty="0"/>
          </a:p>
        </p:txBody>
      </p:sp>
      <p:sp>
        <p:nvSpPr>
          <p:cNvPr id="18" name="TekstSylinder 17"/>
          <p:cNvSpPr txBox="1"/>
          <p:nvPr/>
        </p:nvSpPr>
        <p:spPr>
          <a:xfrm>
            <a:off x="5455919" y="6124394"/>
            <a:ext cx="1410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Sparkesykkel</a:t>
            </a:r>
            <a:endParaRPr lang="nb-NO" dirty="0"/>
          </a:p>
        </p:txBody>
      </p:sp>
      <p:sp>
        <p:nvSpPr>
          <p:cNvPr id="19" name="TekstSylinder 18"/>
          <p:cNvSpPr txBox="1"/>
          <p:nvPr/>
        </p:nvSpPr>
        <p:spPr>
          <a:xfrm>
            <a:off x="1972568" y="6047138"/>
            <a:ext cx="1262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Vannmelon</a:t>
            </a:r>
            <a:endParaRPr lang="nb-NO" dirty="0"/>
          </a:p>
        </p:txBody>
      </p:sp>
      <p:sp>
        <p:nvSpPr>
          <p:cNvPr id="20" name="TekstSylinder 19"/>
          <p:cNvSpPr txBox="1"/>
          <p:nvPr/>
        </p:nvSpPr>
        <p:spPr>
          <a:xfrm>
            <a:off x="5149239" y="546948"/>
            <a:ext cx="18935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Güneş gözlüğü</a:t>
            </a:r>
            <a:endParaRPr lang="nb-NO" sz="2000" dirty="0"/>
          </a:p>
        </p:txBody>
      </p:sp>
      <p:sp>
        <p:nvSpPr>
          <p:cNvPr id="21" name="TekstSylinder 20"/>
          <p:cNvSpPr txBox="1"/>
          <p:nvPr/>
        </p:nvSpPr>
        <p:spPr>
          <a:xfrm>
            <a:off x="9029738" y="3683947"/>
            <a:ext cx="1038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Deniz</a:t>
            </a:r>
            <a:endParaRPr lang="nb-NO" sz="2000" dirty="0"/>
          </a:p>
        </p:txBody>
      </p:sp>
      <p:sp>
        <p:nvSpPr>
          <p:cNvPr id="22" name="TekstSylinder 21"/>
          <p:cNvSpPr txBox="1"/>
          <p:nvPr/>
        </p:nvSpPr>
        <p:spPr>
          <a:xfrm>
            <a:off x="5047877" y="3774794"/>
            <a:ext cx="21684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Scooter</a:t>
            </a:r>
            <a:endParaRPr lang="nb-NO" sz="2000" dirty="0"/>
          </a:p>
        </p:txBody>
      </p:sp>
      <p:sp>
        <p:nvSpPr>
          <p:cNvPr id="23" name="TekstSylinder 22"/>
          <p:cNvSpPr txBox="1"/>
          <p:nvPr/>
        </p:nvSpPr>
        <p:spPr>
          <a:xfrm>
            <a:off x="9029738" y="541845"/>
            <a:ext cx="9457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Yengeç</a:t>
            </a:r>
            <a:endParaRPr lang="nb-NO" sz="2000" dirty="0"/>
          </a:p>
        </p:txBody>
      </p:sp>
      <p:sp>
        <p:nvSpPr>
          <p:cNvPr id="24" name="TekstSylinder 23"/>
          <p:cNvSpPr txBox="1"/>
          <p:nvPr/>
        </p:nvSpPr>
        <p:spPr>
          <a:xfrm>
            <a:off x="1555898" y="527750"/>
            <a:ext cx="22084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Sulama kabı</a:t>
            </a:r>
            <a:endParaRPr lang="nb-NO" sz="2000" dirty="0"/>
          </a:p>
        </p:txBody>
      </p:sp>
      <p:sp>
        <p:nvSpPr>
          <p:cNvPr id="25" name="TekstSylinder 24"/>
          <p:cNvSpPr txBox="1"/>
          <p:nvPr/>
        </p:nvSpPr>
        <p:spPr>
          <a:xfrm>
            <a:off x="2082121" y="3769352"/>
            <a:ext cx="9353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Karpuz</a:t>
            </a: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311496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1202636" y="37768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Rektangel 4"/>
          <p:cNvSpPr/>
          <p:nvPr/>
        </p:nvSpPr>
        <p:spPr>
          <a:xfrm>
            <a:off x="8064497" y="37768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Rektangel 6"/>
          <p:cNvSpPr/>
          <p:nvPr/>
        </p:nvSpPr>
        <p:spPr>
          <a:xfrm>
            <a:off x="4633566" y="37768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ktangel 10"/>
          <p:cNvSpPr/>
          <p:nvPr/>
        </p:nvSpPr>
        <p:spPr>
          <a:xfrm>
            <a:off x="1202636" y="3660913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ktangel 11"/>
          <p:cNvSpPr/>
          <p:nvPr/>
        </p:nvSpPr>
        <p:spPr>
          <a:xfrm>
            <a:off x="8058420" y="3660913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Rektangel 12"/>
          <p:cNvSpPr/>
          <p:nvPr/>
        </p:nvSpPr>
        <p:spPr>
          <a:xfrm>
            <a:off x="4627489" y="3660913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53"/>
          <a:stretch/>
        </p:blipFill>
        <p:spPr>
          <a:xfrm rot="10800000">
            <a:off x="1247518" y="418170"/>
            <a:ext cx="2808854" cy="2811615"/>
          </a:xfrm>
          <a:prstGeom prst="rect">
            <a:avLst/>
          </a:prstGeom>
        </p:spPr>
      </p:pic>
      <p:pic>
        <p:nvPicPr>
          <p:cNvPr id="16" name="Bilde 1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53"/>
          <a:stretch/>
        </p:blipFill>
        <p:spPr>
          <a:xfrm rot="10800000">
            <a:off x="4676755" y="411879"/>
            <a:ext cx="2808854" cy="2811615"/>
          </a:xfrm>
          <a:prstGeom prst="rect">
            <a:avLst/>
          </a:prstGeom>
        </p:spPr>
      </p:pic>
      <p:pic>
        <p:nvPicPr>
          <p:cNvPr id="6" name="Bild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7693" y="412994"/>
            <a:ext cx="2804403" cy="2810500"/>
          </a:xfrm>
          <a:prstGeom prst="rect">
            <a:avLst/>
          </a:prstGeom>
        </p:spPr>
      </p:pic>
      <p:pic>
        <p:nvPicPr>
          <p:cNvPr id="18" name="Bilde 1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53"/>
          <a:stretch/>
        </p:blipFill>
        <p:spPr>
          <a:xfrm rot="10800000">
            <a:off x="1246423" y="3703033"/>
            <a:ext cx="2808854" cy="2811615"/>
          </a:xfrm>
          <a:prstGeom prst="rect">
            <a:avLst/>
          </a:prstGeom>
        </p:spPr>
      </p:pic>
      <p:pic>
        <p:nvPicPr>
          <p:cNvPr id="19" name="Bilde 1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53"/>
          <a:stretch/>
        </p:blipFill>
        <p:spPr>
          <a:xfrm rot="10800000">
            <a:off x="4666986" y="3695105"/>
            <a:ext cx="2808854" cy="2811615"/>
          </a:xfrm>
          <a:prstGeom prst="rect">
            <a:avLst/>
          </a:prstGeom>
        </p:spPr>
      </p:pic>
      <p:pic>
        <p:nvPicPr>
          <p:cNvPr id="20" name="Bilde 1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53"/>
          <a:stretch/>
        </p:blipFill>
        <p:spPr>
          <a:xfrm rot="10800000">
            <a:off x="8093993" y="3703032"/>
            <a:ext cx="2808854" cy="2811615"/>
          </a:xfrm>
          <a:prstGeom prst="rect">
            <a:avLst/>
          </a:prstGeom>
        </p:spPr>
      </p:pic>
      <p:sp>
        <p:nvSpPr>
          <p:cNvPr id="9" name="TekstSylinder 8"/>
          <p:cNvSpPr txBox="1"/>
          <p:nvPr/>
        </p:nvSpPr>
        <p:spPr>
          <a:xfrm rot="10800000">
            <a:off x="2033635" y="539931"/>
            <a:ext cx="12366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 smtClean="0"/>
              <a:t>www.morsmal.no</a:t>
            </a:r>
            <a:endParaRPr lang="nb-NO" sz="1100" dirty="0"/>
          </a:p>
        </p:txBody>
      </p:sp>
      <p:sp>
        <p:nvSpPr>
          <p:cNvPr id="10" name="Rektangel 9"/>
          <p:cNvSpPr/>
          <p:nvPr/>
        </p:nvSpPr>
        <p:spPr>
          <a:xfrm rot="10800000">
            <a:off x="2033635" y="3829418"/>
            <a:ext cx="1207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b-NO" sz="1100" dirty="0">
                <a:solidFill>
                  <a:prstClr val="black"/>
                </a:solidFill>
              </a:rPr>
              <a:t>www.morsmal.no</a:t>
            </a:r>
          </a:p>
        </p:txBody>
      </p:sp>
      <p:sp>
        <p:nvSpPr>
          <p:cNvPr id="14" name="Rektangel 13"/>
          <p:cNvSpPr/>
          <p:nvPr/>
        </p:nvSpPr>
        <p:spPr>
          <a:xfrm rot="10800000">
            <a:off x="5477491" y="539931"/>
            <a:ext cx="1207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b-NO" sz="1100" dirty="0">
                <a:solidFill>
                  <a:prstClr val="black"/>
                </a:solidFill>
              </a:rPr>
              <a:t>www.morsmal.no</a:t>
            </a:r>
          </a:p>
        </p:txBody>
      </p:sp>
      <p:sp>
        <p:nvSpPr>
          <p:cNvPr id="15" name="Rektangel 14"/>
          <p:cNvSpPr/>
          <p:nvPr/>
        </p:nvSpPr>
        <p:spPr>
          <a:xfrm rot="10800000">
            <a:off x="5477491" y="3829419"/>
            <a:ext cx="1207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b-NO" sz="1100" dirty="0">
                <a:solidFill>
                  <a:prstClr val="black"/>
                </a:solidFill>
              </a:rPr>
              <a:t>www.morsmal.no</a:t>
            </a:r>
          </a:p>
        </p:txBody>
      </p:sp>
      <p:sp>
        <p:nvSpPr>
          <p:cNvPr id="17" name="Rektangel 16"/>
          <p:cNvSpPr/>
          <p:nvPr/>
        </p:nvSpPr>
        <p:spPr>
          <a:xfrm rot="10800000">
            <a:off x="8916204" y="535776"/>
            <a:ext cx="1207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b-NO" sz="1100" dirty="0">
                <a:solidFill>
                  <a:prstClr val="black"/>
                </a:solidFill>
              </a:rPr>
              <a:t>www.morsmal.no</a:t>
            </a:r>
          </a:p>
        </p:txBody>
      </p:sp>
      <p:sp>
        <p:nvSpPr>
          <p:cNvPr id="21" name="Rektangel 20"/>
          <p:cNvSpPr/>
          <p:nvPr/>
        </p:nvSpPr>
        <p:spPr>
          <a:xfrm rot="10800000">
            <a:off x="8916204" y="3829419"/>
            <a:ext cx="1207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b-NO" sz="1100" dirty="0">
                <a:solidFill>
                  <a:prstClr val="black"/>
                </a:solidFill>
              </a:rPr>
              <a:t>www.morsmal.no</a:t>
            </a:r>
          </a:p>
        </p:txBody>
      </p:sp>
    </p:spTree>
    <p:extLst>
      <p:ext uri="{BB962C8B-B14F-4D97-AF65-F5344CB8AC3E}">
        <p14:creationId xmlns:p14="http://schemas.microsoft.com/office/powerpoint/2010/main" val="1486603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1202636" y="37768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Rektangel 4"/>
          <p:cNvSpPr/>
          <p:nvPr/>
        </p:nvSpPr>
        <p:spPr>
          <a:xfrm>
            <a:off x="8064497" y="37768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Rektangel 6"/>
          <p:cNvSpPr/>
          <p:nvPr/>
        </p:nvSpPr>
        <p:spPr>
          <a:xfrm>
            <a:off x="4633566" y="377687"/>
            <a:ext cx="2880000" cy="288000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ktangel 10"/>
          <p:cNvSpPr/>
          <p:nvPr/>
        </p:nvSpPr>
        <p:spPr>
          <a:xfrm>
            <a:off x="1196559" y="3660913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ktangel 11"/>
          <p:cNvSpPr/>
          <p:nvPr/>
        </p:nvSpPr>
        <p:spPr>
          <a:xfrm>
            <a:off x="8058420" y="3660913"/>
            <a:ext cx="2880000" cy="288000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Rektangel 12"/>
          <p:cNvSpPr/>
          <p:nvPr/>
        </p:nvSpPr>
        <p:spPr>
          <a:xfrm>
            <a:off x="4627489" y="3660913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370" t="36353" r="6993" b="9597"/>
          <a:stretch/>
        </p:blipFill>
        <p:spPr>
          <a:xfrm>
            <a:off x="1352043" y="965655"/>
            <a:ext cx="2569029" cy="1750423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131"/>
          <a:stretch/>
        </p:blipFill>
        <p:spPr>
          <a:xfrm>
            <a:off x="5076107" y="4352705"/>
            <a:ext cx="1896097" cy="1818219"/>
          </a:xfrm>
          <a:prstGeom prst="rect">
            <a:avLst/>
          </a:prstGeom>
        </p:spPr>
      </p:pic>
      <p:pic>
        <p:nvPicPr>
          <p:cNvPr id="16" name="Bild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163" y="694956"/>
            <a:ext cx="2386512" cy="2386512"/>
          </a:xfrm>
          <a:prstGeom prst="rect">
            <a:avLst/>
          </a:prstGeom>
        </p:spPr>
      </p:pic>
      <p:pic>
        <p:nvPicPr>
          <p:cNvPr id="10" name="Bild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822" y="4013899"/>
            <a:ext cx="2119987" cy="2119987"/>
          </a:xfrm>
          <a:prstGeom prst="rect">
            <a:avLst/>
          </a:prstGeom>
        </p:spPr>
      </p:pic>
      <p:pic>
        <p:nvPicPr>
          <p:cNvPr id="19" name="Bilde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0478" y="736083"/>
            <a:ext cx="2127356" cy="2127356"/>
          </a:xfrm>
          <a:prstGeom prst="rect">
            <a:avLst/>
          </a:prstGeom>
        </p:spPr>
      </p:pic>
      <p:pic>
        <p:nvPicPr>
          <p:cNvPr id="20" name="Bilde 19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28" t="10305" r="17538" b="12467"/>
          <a:stretch/>
        </p:blipFill>
        <p:spPr>
          <a:xfrm>
            <a:off x="8698284" y="4033239"/>
            <a:ext cx="1741715" cy="2074690"/>
          </a:xfrm>
          <a:prstGeom prst="rect">
            <a:avLst/>
          </a:prstGeom>
        </p:spPr>
      </p:pic>
      <p:sp>
        <p:nvSpPr>
          <p:cNvPr id="2" name="TekstSylinder 1"/>
          <p:cNvSpPr txBox="1"/>
          <p:nvPr/>
        </p:nvSpPr>
        <p:spPr>
          <a:xfrm>
            <a:off x="2318694" y="2706373"/>
            <a:ext cx="635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Caps</a:t>
            </a:r>
            <a:endParaRPr lang="nb-NO" dirty="0"/>
          </a:p>
        </p:txBody>
      </p:sp>
      <p:sp>
        <p:nvSpPr>
          <p:cNvPr id="3" name="TekstSylinder 2"/>
          <p:cNvSpPr txBox="1"/>
          <p:nvPr/>
        </p:nvSpPr>
        <p:spPr>
          <a:xfrm>
            <a:off x="5701727" y="2740211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Mygg</a:t>
            </a:r>
            <a:endParaRPr lang="nb-NO" dirty="0"/>
          </a:p>
        </p:txBody>
      </p:sp>
      <p:sp>
        <p:nvSpPr>
          <p:cNvPr id="9" name="TekstSylinder 8"/>
          <p:cNvSpPr txBox="1"/>
          <p:nvPr/>
        </p:nvSpPr>
        <p:spPr>
          <a:xfrm>
            <a:off x="9220797" y="2914898"/>
            <a:ext cx="696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Bade</a:t>
            </a:r>
            <a:endParaRPr lang="nb-NO" dirty="0"/>
          </a:p>
        </p:txBody>
      </p:sp>
      <p:sp>
        <p:nvSpPr>
          <p:cNvPr id="14" name="TekstSylinder 13"/>
          <p:cNvSpPr txBox="1"/>
          <p:nvPr/>
        </p:nvSpPr>
        <p:spPr>
          <a:xfrm>
            <a:off x="8996099" y="6080910"/>
            <a:ext cx="10046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Jordbær</a:t>
            </a:r>
            <a:endParaRPr lang="nb-NO" dirty="0"/>
          </a:p>
        </p:txBody>
      </p:sp>
      <p:sp>
        <p:nvSpPr>
          <p:cNvPr id="15" name="TekstSylinder 14"/>
          <p:cNvSpPr txBox="1"/>
          <p:nvPr/>
        </p:nvSpPr>
        <p:spPr>
          <a:xfrm>
            <a:off x="5477029" y="6080910"/>
            <a:ext cx="119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Hoppe tau</a:t>
            </a:r>
            <a:endParaRPr lang="nb-NO" dirty="0"/>
          </a:p>
        </p:txBody>
      </p:sp>
      <p:sp>
        <p:nvSpPr>
          <p:cNvPr id="17" name="TekstSylinder 16"/>
          <p:cNvSpPr txBox="1"/>
          <p:nvPr/>
        </p:nvSpPr>
        <p:spPr>
          <a:xfrm>
            <a:off x="2240316" y="6107929"/>
            <a:ext cx="792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Sykkel</a:t>
            </a:r>
            <a:endParaRPr lang="nb-NO" dirty="0"/>
          </a:p>
        </p:txBody>
      </p:sp>
      <p:sp>
        <p:nvSpPr>
          <p:cNvPr id="18" name="TekstSylinder 17"/>
          <p:cNvSpPr txBox="1"/>
          <p:nvPr/>
        </p:nvSpPr>
        <p:spPr>
          <a:xfrm>
            <a:off x="9019303" y="404230"/>
            <a:ext cx="9814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Yüzmek</a:t>
            </a:r>
            <a:endParaRPr lang="nb-NO" sz="2000" dirty="0"/>
          </a:p>
        </p:txBody>
      </p:sp>
      <p:sp>
        <p:nvSpPr>
          <p:cNvPr id="21" name="TekstSylinder 20"/>
          <p:cNvSpPr txBox="1"/>
          <p:nvPr/>
        </p:nvSpPr>
        <p:spPr>
          <a:xfrm>
            <a:off x="2000696" y="3709631"/>
            <a:ext cx="13149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Bisiklet</a:t>
            </a:r>
            <a:endParaRPr lang="nb-NO" sz="2000" dirty="0"/>
          </a:p>
        </p:txBody>
      </p:sp>
      <p:sp>
        <p:nvSpPr>
          <p:cNvPr id="22" name="TekstSylinder 21"/>
          <p:cNvSpPr txBox="1"/>
          <p:nvPr/>
        </p:nvSpPr>
        <p:spPr>
          <a:xfrm>
            <a:off x="5422717" y="494901"/>
            <a:ext cx="15227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Sivri sinek</a:t>
            </a:r>
            <a:endParaRPr lang="nb-NO" sz="2000" dirty="0"/>
          </a:p>
        </p:txBody>
      </p:sp>
      <p:sp>
        <p:nvSpPr>
          <p:cNvPr id="23" name="TekstSylinder 22"/>
          <p:cNvSpPr txBox="1"/>
          <p:nvPr/>
        </p:nvSpPr>
        <p:spPr>
          <a:xfrm>
            <a:off x="8859392" y="3777257"/>
            <a:ext cx="14194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Çilek</a:t>
            </a:r>
            <a:endParaRPr lang="nb-NO" sz="2000" dirty="0"/>
          </a:p>
        </p:txBody>
      </p:sp>
      <p:sp>
        <p:nvSpPr>
          <p:cNvPr id="24" name="TekstSylinder 23"/>
          <p:cNvSpPr txBox="1"/>
          <p:nvPr/>
        </p:nvSpPr>
        <p:spPr>
          <a:xfrm>
            <a:off x="5046652" y="3777257"/>
            <a:ext cx="22748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Atlama ipi</a:t>
            </a:r>
            <a:endParaRPr lang="nb-NO" sz="2000" dirty="0"/>
          </a:p>
        </p:txBody>
      </p:sp>
      <p:sp>
        <p:nvSpPr>
          <p:cNvPr id="25" name="TekstSylinder 24"/>
          <p:cNvSpPr txBox="1"/>
          <p:nvPr/>
        </p:nvSpPr>
        <p:spPr>
          <a:xfrm>
            <a:off x="2000696" y="565545"/>
            <a:ext cx="11952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Kep</a:t>
            </a: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1974855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D8F78B70C12BF4AAD4D49F56DF746F1" ma:contentTypeVersion="7" ma:contentTypeDescription="Opprett et nytt dokument." ma:contentTypeScope="" ma:versionID="1f89e7ef64db1fc32266cbb8bb8ba985">
  <xsd:schema xmlns:xsd="http://www.w3.org/2001/XMLSchema" xmlns:xs="http://www.w3.org/2001/XMLSchema" xmlns:p="http://schemas.microsoft.com/office/2006/metadata/properties" xmlns:ns3="52bf3af5-aece-4724-a6f2-0fb97289cf6f" targetNamespace="http://schemas.microsoft.com/office/2006/metadata/properties" ma:root="true" ma:fieldsID="6408fb1a980662fe89bfa0062930e5eb" ns3:_="">
    <xsd:import namespace="52bf3af5-aece-4724-a6f2-0fb97289cf6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bf3af5-aece-4724-a6f2-0fb97289cf6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F098CF9-B9EC-45D5-A198-840A4C6CFD9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1872888-AF51-4AAE-8BFC-3985ABAA4971}">
  <ds:schemaRefs>
    <ds:schemaRef ds:uri="52bf3af5-aece-4724-a6f2-0fb97289cf6f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7979CA0-11CC-445F-B076-33A577AF38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bf3af5-aece-4724-a6f2-0fb97289cf6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1173</TotalTime>
  <Words>113</Words>
  <Application>Microsoft Office PowerPoint</Application>
  <PresentationFormat>Widescreen</PresentationFormat>
  <Paragraphs>98</Paragraphs>
  <Slides>12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Office-tema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Høgskolen i Oslo og Akershus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Ingeborg Berven Sundt</dc:creator>
  <cp:lastModifiedBy>Ingeborg Berven Sundt</cp:lastModifiedBy>
  <cp:revision>59</cp:revision>
  <cp:lastPrinted>2019-11-06T13:05:24Z</cp:lastPrinted>
  <dcterms:created xsi:type="dcterms:W3CDTF">2019-11-06T12:44:04Z</dcterms:created>
  <dcterms:modified xsi:type="dcterms:W3CDTF">2020-06-08T14:21:00Z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0x010100CD8F78B70C12BF4AAD4D49F56DF746F1</vt:lpwstr>
  </property>
</Properties>
</file>