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65" r:id="rId7"/>
    <p:sldId id="260" r:id="rId8"/>
    <p:sldId id="266" r:id="rId9"/>
    <p:sldId id="262" r:id="rId10"/>
    <p:sldId id="267" r:id="rId11"/>
    <p:sldId id="264" r:id="rId12"/>
    <p:sldId id="268" r:id="rId13"/>
    <p:sldId id="269" r:id="rId14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eborg Berven Sundt" initials="IBS" lastIdx="0" clrIdx="0">
    <p:extLst>
      <p:ext uri="{19B8F6BF-5375-455C-9EA6-DF929625EA0E}">
        <p15:presenceInfo xmlns:p15="http://schemas.microsoft.com/office/powerpoint/2012/main" userId="S-1-5-21-1863720338-3756794802-1280956878-12280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6113"/>
    <a:srgbClr val="CC66FF"/>
    <a:srgbClr val="3366FF"/>
    <a:srgbClr val="FC04BB"/>
    <a:srgbClr val="66CCFF"/>
    <a:srgbClr val="FFCCFF"/>
    <a:srgbClr val="00FF00"/>
    <a:srgbClr val="FFFF99"/>
    <a:srgbClr val="66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8B91CF-A5B3-455E-B7B1-F5E13184B649}" v="15" dt="2022-02-08T08:07:37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Arabisk/ bokmål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98EB5-F76E-4282-ADD8-F06940680363}" type="datetimeFigureOut">
              <a:rPr lang="nb-NO" smtClean="0"/>
              <a:t>08.02.2022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B311-4E28-403C-82AE-21413C14B7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14548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Arabisk/ bokmål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DBB7-C5FF-44B5-B5A1-6AC52A2219F0}" type="datetimeFigureOut">
              <a:rPr lang="nb-NO" smtClean="0"/>
              <a:t>08.02.2022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4280-0DD0-4F2E-88E3-84E9AFFCC4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861631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759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573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200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1080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188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576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368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5168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766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04D-6DC6-456D-8807-E0632DF20F6E}" type="datetime1">
              <a:rPr lang="nb-NO" smtClean="0"/>
              <a:t>08.02.2022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CCA5-388B-4E80-949F-51A43C428DDA}" type="datetime1">
              <a:rPr lang="nb-NO" smtClean="0"/>
              <a:t>08.02.2022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2AA7-22D2-4C84-A065-7FBCE4BBECB3}" type="datetime1">
              <a:rPr lang="nb-NO" smtClean="0"/>
              <a:t>08.02.2022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6B16-A0A9-4477-AC76-A0F1507284B2}" type="datetime1">
              <a:rPr lang="nb-NO" smtClean="0"/>
              <a:t>08.02.2022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6F4E-5009-426B-82E7-8A4418D38501}" type="datetime1">
              <a:rPr lang="nb-NO" smtClean="0"/>
              <a:t>08.02.2022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246-31F4-4B6A-B002-178623039F9A}" type="datetime1">
              <a:rPr lang="nb-NO" smtClean="0"/>
              <a:t>08.02.2022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B0C2-1BAF-48E7-80D9-046B4C0052F7}" type="datetime1">
              <a:rPr lang="nb-NO" smtClean="0"/>
              <a:t>08.02.2022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7D0E-9D26-48CB-BD76-BDC5ADDC0CFC}" type="datetime1">
              <a:rPr lang="nb-NO" smtClean="0"/>
              <a:t>08.02.2022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18E0-F953-4900-9B86-4198D31E1A9F}" type="datetime1">
              <a:rPr lang="nb-NO" smtClean="0"/>
              <a:t>08.02.2022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F16-B7B3-4E42-AA46-AD6526AA6472}" type="datetime1">
              <a:rPr lang="nb-NO" smtClean="0"/>
              <a:t>08.02.2022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F24E-54CC-4566-9CB9-98EEEF187050}" type="datetime1">
              <a:rPr lang="nb-NO" smtClean="0"/>
              <a:t>08.02.2022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16F8E-8A31-42B9-ADF5-6B70DDB12009}" type="datetime1">
              <a:rPr lang="nb-NO" smtClean="0"/>
              <a:t>08.02.2022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0847" y="3656838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9366" y="377686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4400" y="535777"/>
            <a:ext cx="1236617" cy="2616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 dirty="0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260998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0418A67-FC7A-4B79-848F-9EB59B561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63" y="374976"/>
            <a:ext cx="2713509" cy="2713509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2803754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a" dirty="0" err="1">
                <a:ea typeface="+mn-lt"/>
                <a:cs typeface="+mn-lt"/>
              </a:rPr>
              <a:t>சூனியக்காரி</a:t>
            </a:r>
            <a:endParaRPr lang="nb-NO" dirty="0" err="1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a" dirty="0">
                <a:ea typeface="+mn-lt"/>
                <a:cs typeface="+mn-lt"/>
              </a:rPr>
              <a:t>சவப்பெட்டி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a" dirty="0">
                <a:ea typeface="+mn-lt"/>
                <a:cs typeface="+mn-lt"/>
              </a:rPr>
              <a:t>விளக்கு</a:t>
            </a:r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58430" y="6124603"/>
            <a:ext cx="277756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a" sz="1600" dirty="0">
                <a:ea typeface="+mn-lt"/>
                <a:cs typeface="+mn-lt"/>
              </a:rPr>
              <a:t>பயங்கர உருவங்கள்</a:t>
            </a:r>
            <a:endParaRPr lang="nb-NO" sz="1600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55363" y="6151817"/>
            <a:ext cx="279675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>
                <a:ea typeface="+mn-lt"/>
                <a:cs typeface="+mn-lt"/>
              </a:rPr>
              <a:t>இரத்தக்காட்டேரி</a:t>
            </a:r>
            <a:endParaRPr lang="nb-NO" dirty="0" err="1"/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58082" y="6072369"/>
            <a:ext cx="258256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ta" sz="1800" dirty="0" err="1">
                <a:ea typeface="+mj-lt"/>
                <a:cs typeface="+mj-lt"/>
              </a:rPr>
              <a:t>வினோத</a:t>
            </a:r>
            <a:r>
              <a:rPr lang="ta" sz="1800" dirty="0">
                <a:ea typeface="+mj-lt"/>
                <a:cs typeface="+mj-lt"/>
              </a:rPr>
              <a:t> உடைகள்</a:t>
            </a:r>
            <a:endParaRPr lang="nb-NO" dirty="0">
              <a:ea typeface="+mn-ea"/>
              <a:cs typeface="+mn-cs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A42A049-3F36-43AF-9DF2-3DA88F10B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76" y="557288"/>
            <a:ext cx="2348883" cy="2348883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48B38E7A-62D2-4A96-B1BD-73C3223D9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14" y="512939"/>
            <a:ext cx="2335897" cy="2334641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4B948608-585B-4E88-A999-D2E30CDE3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57" y="3745779"/>
            <a:ext cx="2304119" cy="2304119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59F0E889-2B56-4DED-A911-A5AB863E2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45" y="3696354"/>
            <a:ext cx="2341086" cy="2367546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E56D8A31-D30D-4EF2-91C6-B8AA6A0B3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11" y="3799341"/>
            <a:ext cx="2134242" cy="2161962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76400649-7BC2-4F40-954C-E254645D94C0}"/>
              </a:ext>
            </a:extLst>
          </p:cNvPr>
          <p:cNvSpPr txBox="1"/>
          <p:nvPr/>
        </p:nvSpPr>
        <p:spPr>
          <a:xfrm>
            <a:off x="124287" y="499351"/>
            <a:ext cx="90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Tamil </a:t>
            </a:r>
          </a:p>
        </p:txBody>
      </p:sp>
    </p:spTree>
    <p:extLst>
      <p:ext uri="{BB962C8B-B14F-4D97-AF65-F5344CB8AC3E}">
        <p14:creationId xmlns:p14="http://schemas.microsoft.com/office/powerpoint/2010/main" val="104542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45716" y="5773874"/>
            <a:ext cx="1112259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Svart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6D57DB6-CB39-4C01-8DDE-56521B356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47" y="531993"/>
            <a:ext cx="2318777" cy="231877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7B2A4FE-AE25-4F03-A644-E7C62C01B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1523" y="2850770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a" dirty="0">
                <a:ea typeface="+mn-lt"/>
                <a:cs typeface="+mn-lt"/>
              </a:rPr>
              <a:t>முக வர்ணம்</a:t>
            </a: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01E89C7-0F37-41BB-880E-10D83ED47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32" y="531993"/>
            <a:ext cx="2345947" cy="2345947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8EF2AE8-63EB-4DD6-956F-C96D3247E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a" dirty="0">
                <a:ea typeface="+mn-lt"/>
                <a:cs typeface="+mn-lt"/>
              </a:rPr>
              <a:t>சிலந்தி</a:t>
            </a:r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E71D700-AD8B-402B-8A2B-AD0FB971C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31405" y="2847580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a" dirty="0">
                <a:ea typeface="+mn-lt"/>
                <a:cs typeface="+mn-lt"/>
              </a:rPr>
              <a:t>கல்லறை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EE74A99-8E7A-4A67-A4B6-9E0278BA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6082511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a" dirty="0" err="1">
                <a:ea typeface="+mn-lt"/>
                <a:cs typeface="+mn-lt"/>
              </a:rPr>
              <a:t>வெளவால்</a:t>
            </a:r>
            <a:endParaRPr lang="nb-NO" dirty="0" err="1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994D725-CDED-4993-8726-9B49F6745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02819" y="6076897"/>
            <a:ext cx="259514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a" dirty="0">
                <a:ea typeface="+mn-lt"/>
                <a:cs typeface="+mn-lt"/>
              </a:rPr>
              <a:t>பூசணி விளக்கு</a:t>
            </a:r>
            <a:r>
              <a:rPr lang="nb-NO" dirty="0">
                <a:ea typeface="+mn-lt"/>
                <a:cs typeface="+mn-lt"/>
              </a:rPr>
              <a:t> </a:t>
            </a:r>
            <a:endParaRPr lang="nb-NO" dirty="0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3F39C1-7328-4AF2-81C5-26C26497C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74918" y="6066261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a" dirty="0">
                <a:ea typeface="+mn-lt"/>
                <a:cs typeface="+mn-lt"/>
              </a:rPr>
              <a:t>பூசணி</a:t>
            </a:r>
            <a:endParaRPr lang="nb-NO" dirty="0"/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10DA2310-4E60-461A-B26D-3692BDDF8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62" y="533701"/>
            <a:ext cx="2344558" cy="2344558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EA5B7E35-4D22-4D63-AAB2-6399A9A30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09" y="3819172"/>
            <a:ext cx="2247089" cy="2247089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3131BD7C-7B6A-4D3F-9A6E-A725F4D1D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32" y="3791427"/>
            <a:ext cx="2274834" cy="227483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91B45F7-EB19-47F8-85F2-EB8C0A01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56" y="3780574"/>
            <a:ext cx="2322014" cy="230767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25225490-75C6-4F92-B4B9-EC6D012F93EC}"/>
              </a:ext>
            </a:extLst>
          </p:cNvPr>
          <p:cNvSpPr txBox="1"/>
          <p:nvPr/>
        </p:nvSpPr>
        <p:spPr>
          <a:xfrm>
            <a:off x="124287" y="499351"/>
            <a:ext cx="90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Tamil </a:t>
            </a:r>
          </a:p>
        </p:txBody>
      </p:sp>
    </p:spTree>
    <p:extLst>
      <p:ext uri="{BB962C8B-B14F-4D97-AF65-F5344CB8AC3E}">
        <p14:creationId xmlns:p14="http://schemas.microsoft.com/office/powerpoint/2010/main" val="306026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0847" y="373612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12F51D52-F786-45AC-8F87-D84560651297}"/>
              </a:ext>
            </a:extLst>
          </p:cNvPr>
          <p:cNvSpPr txBox="1"/>
          <p:nvPr/>
        </p:nvSpPr>
        <p:spPr>
          <a:xfrm>
            <a:off x="124287" y="499351"/>
            <a:ext cx="90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Tamil </a:t>
            </a:r>
          </a:p>
        </p:txBody>
      </p:sp>
    </p:spTree>
    <p:extLst>
      <p:ext uri="{BB962C8B-B14F-4D97-AF65-F5344CB8AC3E}">
        <p14:creationId xmlns:p14="http://schemas.microsoft.com/office/powerpoint/2010/main" val="120870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2C80F3-3F3B-4420-AE98-91A844D9D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95" y="497731"/>
            <a:ext cx="2327387" cy="2327387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69507" y="2841959"/>
            <a:ext cx="282443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>
                <a:ea typeface="+mn-lt"/>
                <a:cs typeface="+mn-lt"/>
              </a:rPr>
              <a:t>மிட்டாய்ப்பெட்டி</a:t>
            </a:r>
            <a:endParaRPr lang="nb-NO" dirty="0" err="1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A887E06-7A83-4847-A2A0-81C3F33C7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81" y="497731"/>
            <a:ext cx="2410838" cy="24108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06713" y="2880652"/>
            <a:ext cx="208336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>
                <a:ea typeface="+mn-lt"/>
                <a:cs typeface="+mn-lt"/>
              </a:rPr>
              <a:t>தொப்பி</a:t>
            </a:r>
            <a:endParaRPr lang="nb-NO" dirty="0" err="1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79547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dirty="0" err="1">
                <a:ea typeface="+mn-lt"/>
                <a:cs typeface="+mn-lt"/>
              </a:rPr>
              <a:t>கல்லறை</a:t>
            </a:r>
            <a:endParaRPr lang="nb-NO" dirty="0" err="1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CAD68EDA-82C3-4CD8-94B2-B3E77FE50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00" y="506755"/>
            <a:ext cx="2373326" cy="2373326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B720E893-F8E0-485C-9419-1DCBF2BC1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05" y="3761229"/>
            <a:ext cx="2386651" cy="2386651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2133" y="6126370"/>
            <a:ext cx="298180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1600" dirty="0" err="1">
                <a:ea typeface="+mn-lt"/>
                <a:cs typeface="+mn-lt"/>
              </a:rPr>
              <a:t>வினோதஉடை</a:t>
            </a:r>
            <a:r>
              <a:rPr lang="nb-NO" sz="1600" dirty="0">
                <a:ea typeface="+mn-lt"/>
                <a:cs typeface="+mn-lt"/>
              </a:rPr>
              <a:t>  </a:t>
            </a:r>
            <a:r>
              <a:rPr lang="nb-NO" sz="1600" dirty="0" err="1">
                <a:ea typeface="+mn-lt"/>
                <a:cs typeface="+mn-lt"/>
              </a:rPr>
              <a:t>அணி</a:t>
            </a:r>
            <a:r>
              <a:rPr lang="nb-NO" sz="1600" dirty="0">
                <a:ea typeface="+mn-lt"/>
                <a:cs typeface="+mn-lt"/>
              </a:rPr>
              <a:t> </a:t>
            </a:r>
            <a:endParaRPr lang="nb-NO" sz="1600" dirty="0"/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6" y="6129514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 err="1">
                <a:latin typeface="+mn-lt"/>
                <a:ea typeface="+mn-ea"/>
                <a:cs typeface="+mn-cs"/>
              </a:rPr>
              <a:t>l</a:t>
            </a:r>
            <a:r>
              <a:rPr lang="nb-NO" sz="1800" dirty="0" err="1">
                <a:ea typeface="+mj-lt"/>
                <a:cs typeface="+mj-lt"/>
              </a:rPr>
              <a:t>விளக்கு</a:t>
            </a:r>
            <a:endParaRPr kumimoji="0" lang="nb-NO" sz="18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C7E94AFC-6B4D-4F94-8259-33BFD404F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00" y="3794073"/>
            <a:ext cx="2373326" cy="237332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180A50B-6D11-4DEB-930E-2E777715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83" y="3711087"/>
            <a:ext cx="2460290" cy="229643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5E54B5C7-21B2-424E-A8FE-CB4621382470}"/>
              </a:ext>
            </a:extLst>
          </p:cNvPr>
          <p:cNvSpPr txBox="1"/>
          <p:nvPr/>
        </p:nvSpPr>
        <p:spPr>
          <a:xfrm>
            <a:off x="5018022" y="5510013"/>
            <a:ext cx="256087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வம்பா</a:t>
            </a:r>
            <a:r>
              <a:rPr lang="en-US" dirty="0"/>
              <a:t> </a:t>
            </a:r>
            <a:r>
              <a:rPr lang="en-US" dirty="0" err="1"/>
              <a:t>விருந்தா</a:t>
            </a:r>
            <a:endParaRPr lang="en-US" dirty="0">
              <a:cs typeface="Calibri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E49C81B2-1EC6-4857-A3A5-CFE3B585156B}"/>
              </a:ext>
            </a:extLst>
          </p:cNvPr>
          <p:cNvSpPr txBox="1"/>
          <p:nvPr/>
        </p:nvSpPr>
        <p:spPr>
          <a:xfrm>
            <a:off x="124287" y="499351"/>
            <a:ext cx="90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Tamil </a:t>
            </a:r>
          </a:p>
        </p:txBody>
      </p:sp>
    </p:spTree>
    <p:extLst>
      <p:ext uri="{BB962C8B-B14F-4D97-AF65-F5344CB8AC3E}">
        <p14:creationId xmlns:p14="http://schemas.microsoft.com/office/powerpoint/2010/main" val="55187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4742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1A4CC5F5-A457-48B9-89F6-617F9BD9A611}"/>
              </a:ext>
            </a:extLst>
          </p:cNvPr>
          <p:cNvSpPr txBox="1"/>
          <p:nvPr/>
        </p:nvSpPr>
        <p:spPr>
          <a:xfrm>
            <a:off x="124287" y="499351"/>
            <a:ext cx="90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Tamil </a:t>
            </a:r>
          </a:p>
        </p:txBody>
      </p:sp>
    </p:spTree>
    <p:extLst>
      <p:ext uri="{BB962C8B-B14F-4D97-AF65-F5344CB8AC3E}">
        <p14:creationId xmlns:p14="http://schemas.microsoft.com/office/powerpoint/2010/main" val="209717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3">
            <a:extLst>
              <a:ext uri="{FF2B5EF4-FFF2-40B4-BE49-F238E27FC236}">
                <a16:creationId xmlns:a16="http://schemas.microsoft.com/office/drawing/2014/main" id="{E6703569-5D02-4277-8346-8912952D38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ta" sz="1800" dirty="0" err="1">
                <a:ea typeface="+mj-lt"/>
                <a:cs typeface="+mj-lt"/>
              </a:rPr>
              <a:t>முகமூடி</a:t>
            </a:r>
            <a:endParaRPr lang="nb-NO" dirty="0" err="1">
              <a:ea typeface="+mn-ea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a" dirty="0">
                <a:ea typeface="+mn-lt"/>
                <a:cs typeface="+mn-lt"/>
              </a:rPr>
              <a:t>கதவு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a" dirty="0" err="1">
                <a:ea typeface="+mn-lt"/>
                <a:cs typeface="+mn-lt"/>
              </a:rPr>
              <a:t>மம்மி</a:t>
            </a:r>
            <a:endParaRPr lang="nb-NO" dirty="0" err="1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</a:extLst>
          </p:cNvPr>
          <p:cNvSpPr txBox="1"/>
          <p:nvPr/>
        </p:nvSpPr>
        <p:spPr>
          <a:xfrm>
            <a:off x="1610635" y="6151817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a" dirty="0" err="1">
                <a:ea typeface="+mn-lt"/>
                <a:cs typeface="+mn-lt"/>
              </a:rPr>
              <a:t>டோப்</a:t>
            </a:r>
            <a:endParaRPr lang="nb-NO" dirty="0" err="1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</a:extLst>
          </p:cNvPr>
          <p:cNvSpPr txBox="1"/>
          <p:nvPr/>
        </p:nvSpPr>
        <p:spPr>
          <a:xfrm>
            <a:off x="4629176" y="6151817"/>
            <a:ext cx="294972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a" dirty="0">
                <a:ea typeface="+mn-lt"/>
                <a:cs typeface="+mn-lt"/>
              </a:rPr>
              <a:t>அழைப்பு</a:t>
            </a:r>
            <a:r>
              <a:rPr lang="nb-NO" dirty="0">
                <a:ea typeface="+mn-lt"/>
                <a:cs typeface="+mn-lt"/>
              </a:rPr>
              <a:t> </a:t>
            </a:r>
            <a:r>
              <a:rPr lang="ta" dirty="0">
                <a:ea typeface="+mn-lt"/>
                <a:cs typeface="+mn-lt"/>
              </a:rPr>
              <a:t>மணி</a:t>
            </a:r>
            <a:endParaRPr lang="nb-NO" dirty="0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18D4C57-D099-41D4-8EF8-23678E7B8A41}"/>
              </a:ext>
            </a:extLst>
          </p:cNvPr>
          <p:cNvSpPr txBox="1"/>
          <p:nvPr/>
        </p:nvSpPr>
        <p:spPr>
          <a:xfrm>
            <a:off x="8070158" y="6110981"/>
            <a:ext cx="285059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a" dirty="0">
                <a:ea typeface="+mn-lt"/>
                <a:cs typeface="+mn-lt"/>
              </a:rPr>
              <a:t>மணியை அழுத்து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C043559-DCFF-445A-8EEA-B6F94630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28" y="494048"/>
            <a:ext cx="2386651" cy="2386140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CD27A989-404C-40E8-967B-5382AC451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46" y="534183"/>
            <a:ext cx="2359719" cy="2278076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B9165EBB-557D-4B82-8CC0-9F583CB5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74" y="3761229"/>
            <a:ext cx="2419233" cy="2419233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26B979EA-299D-49B5-96F0-86E8B81E5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67" y="3828127"/>
            <a:ext cx="2386651" cy="2386651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BD65753C-4100-4194-8182-D69949A3C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3" y="3761228"/>
            <a:ext cx="2438243" cy="243824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E15FA39-CCC0-4CBC-8082-D799941E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08" y="372420"/>
            <a:ext cx="2507167" cy="2506352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1EAF99C1-A040-4087-A709-0A3564490A7C}"/>
              </a:ext>
            </a:extLst>
          </p:cNvPr>
          <p:cNvSpPr txBox="1"/>
          <p:nvPr/>
        </p:nvSpPr>
        <p:spPr>
          <a:xfrm>
            <a:off x="124287" y="499351"/>
            <a:ext cx="90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Tamil </a:t>
            </a:r>
          </a:p>
        </p:txBody>
      </p:sp>
    </p:spTree>
    <p:extLst>
      <p:ext uri="{BB962C8B-B14F-4D97-AF65-F5344CB8AC3E}">
        <p14:creationId xmlns:p14="http://schemas.microsoft.com/office/powerpoint/2010/main" val="270440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8C4C5615-45D9-466E-9E57-DC1D6C0CEB90}"/>
              </a:ext>
            </a:extLst>
          </p:cNvPr>
          <p:cNvSpPr txBox="1"/>
          <p:nvPr/>
        </p:nvSpPr>
        <p:spPr>
          <a:xfrm>
            <a:off x="124287" y="499351"/>
            <a:ext cx="90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Tamil </a:t>
            </a:r>
          </a:p>
        </p:txBody>
      </p:sp>
    </p:spTree>
    <p:extLst>
      <p:ext uri="{BB962C8B-B14F-4D97-AF65-F5344CB8AC3E}">
        <p14:creationId xmlns:p14="http://schemas.microsoft.com/office/powerpoint/2010/main" val="335324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45216" y="2841959"/>
            <a:ext cx="268805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a" dirty="0" err="1">
                <a:ea typeface="+mn-lt"/>
                <a:cs typeface="+mn-lt"/>
              </a:rPr>
              <a:t>எலும்புக்</a:t>
            </a:r>
            <a:r>
              <a:rPr lang="nb-NO" dirty="0">
                <a:ea typeface="+mn-lt"/>
                <a:cs typeface="+mn-lt"/>
              </a:rPr>
              <a:t> </a:t>
            </a:r>
            <a:r>
              <a:rPr lang="ta" dirty="0">
                <a:ea typeface="+mn-lt"/>
                <a:cs typeface="+mn-lt"/>
              </a:rPr>
              <a:t>கூடு</a:t>
            </a:r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56000" y="2847580"/>
            <a:ext cx="281012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a" dirty="0">
                <a:ea typeface="+mn-lt"/>
                <a:cs typeface="+mn-lt"/>
              </a:rPr>
              <a:t>சிலந்தி</a:t>
            </a:r>
            <a:r>
              <a:rPr lang="nb-NO" dirty="0">
                <a:ea typeface="+mn-lt"/>
                <a:cs typeface="+mn-lt"/>
              </a:rPr>
              <a:t> </a:t>
            </a:r>
            <a:r>
              <a:rPr lang="ta" dirty="0">
                <a:ea typeface="+mn-lt"/>
                <a:cs typeface="+mn-lt"/>
              </a:rPr>
              <a:t>வலை</a:t>
            </a:r>
            <a:endParaRPr lang="nb-NO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a" dirty="0">
                <a:ea typeface="+mn-lt"/>
                <a:cs typeface="+mn-lt"/>
              </a:rPr>
              <a:t>தட்டுதல்</a:t>
            </a:r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a" dirty="0" err="1">
                <a:ea typeface="+mn-lt"/>
                <a:cs typeface="+mn-lt"/>
              </a:rPr>
              <a:t>செம்மஞ்சள்</a:t>
            </a:r>
            <a:endParaRPr lang="nb-NO" dirty="0" err="1"/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ta" sz="1800" dirty="0">
                <a:ea typeface="+mj-lt"/>
                <a:cs typeface="+mj-lt"/>
              </a:rPr>
              <a:t>கறுப்பு</a:t>
            </a:r>
            <a:endParaRPr lang="nb-NO" dirty="0">
              <a:ea typeface="+mn-ea"/>
              <a:cs typeface="+mn-cs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2AA6642-FC97-43A5-92E0-36FE5DFAA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501" y="453925"/>
            <a:ext cx="2419233" cy="241990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5AD8668-6AC1-4A6A-8A83-B8B5C01F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48" y="453924"/>
            <a:ext cx="2419903" cy="2419903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3003C481-614F-4362-BDAA-921DA5818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02" y="480652"/>
            <a:ext cx="2368722" cy="2368722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FDE9B3A1-0BBD-4FF8-A836-90372430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16" y="3797284"/>
            <a:ext cx="2333804" cy="2333804"/>
          </a:xfrm>
          <a:prstGeom prst="rect">
            <a:avLst/>
          </a:prstGeom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738C230F-4672-41CD-8E87-D3B901740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66777" y="3844032"/>
            <a:ext cx="2419903" cy="2266950"/>
          </a:xfrm>
          <a:prstGeom prst="rect">
            <a:avLst/>
          </a:prstGeom>
          <a:solidFill>
            <a:srgbClr val="D36113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409CD613-931F-49AB-996B-8D0E824CA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75603" y="3844033"/>
            <a:ext cx="2358122" cy="22403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C279E5AA-2420-4593-BCA5-EC1279957669}"/>
              </a:ext>
            </a:extLst>
          </p:cNvPr>
          <p:cNvSpPr txBox="1"/>
          <p:nvPr/>
        </p:nvSpPr>
        <p:spPr>
          <a:xfrm>
            <a:off x="8411936" y="2873828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a-IN" sz="1600" dirty="0">
                <a:solidFill>
                  <a:srgbClr val="202124"/>
                </a:solidFill>
                <a:latin typeface="Consolas"/>
                <a:cs typeface="Latha"/>
              </a:rPr>
              <a:t>       பேய்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8C4F740-F98E-4CD4-B7BB-2BB9DCF79C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236" y="631151"/>
            <a:ext cx="95105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8E596D6E-D3D9-4153-B8E6-5B9CABED1827}"/>
              </a:ext>
            </a:extLst>
          </p:cNvPr>
          <p:cNvSpPr txBox="1"/>
          <p:nvPr/>
        </p:nvSpPr>
        <p:spPr>
          <a:xfrm>
            <a:off x="124287" y="499351"/>
            <a:ext cx="90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Tamil </a:t>
            </a:r>
          </a:p>
        </p:txBody>
      </p:sp>
    </p:spTree>
    <p:extLst>
      <p:ext uri="{BB962C8B-B14F-4D97-AF65-F5344CB8AC3E}">
        <p14:creationId xmlns:p14="http://schemas.microsoft.com/office/powerpoint/2010/main" val="3527018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ECFE4BFB781746B184EA1B484C3668" ma:contentTypeVersion="2" ma:contentTypeDescription="Opprett et nytt dokument." ma:contentTypeScope="" ma:versionID="fe4b2197aae7b1749b072070fcd2f64d">
  <xsd:schema xmlns:xsd="http://www.w3.org/2001/XMLSchema" xmlns:xs="http://www.w3.org/2001/XMLSchema" xmlns:p="http://schemas.microsoft.com/office/2006/metadata/properties" xmlns:ns2="00a1c4cd-c6bf-4fde-b611-4dbe88f55d0a" targetNamespace="http://schemas.microsoft.com/office/2006/metadata/properties" ma:root="true" ma:fieldsID="114467d6f2301e5f247038415cfbc9af" ns2:_="">
    <xsd:import namespace="00a1c4cd-c6bf-4fde-b611-4dbe88f55d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a1c4cd-c6bf-4fde-b611-4dbe88f55d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098CF9-B9EC-45D5-A198-840A4C6CFD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872888-AF51-4AAE-8BFC-3985ABAA4971}">
  <ds:schemaRefs>
    <ds:schemaRef ds:uri="47363976-f2b0-4a98-83a0-85b941488556"/>
    <ds:schemaRef ds:uri="a0a067d0-8ead-4a72-b159-8bf2ac458e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B78C1C2-AE88-47D2-99B4-63B25C8071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a1c4cd-c6bf-4fde-b611-4dbe88f55d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242</Words>
  <Application>Microsoft Office PowerPoint</Application>
  <PresentationFormat>Widescreen</PresentationFormat>
  <Paragraphs>89</Paragraphs>
  <Slides>10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Consolas</vt:lpstr>
      <vt:lpstr>Office-tema</vt:lpstr>
      <vt:lpstr>nafo.oslomet.no</vt:lpstr>
      <vt:lpstr>Svart</vt:lpstr>
      <vt:lpstr>nafo.oslomet.no</vt:lpstr>
      <vt:lpstr>lவிளக்கு</vt:lpstr>
      <vt:lpstr>nafo.oslomet.no</vt:lpstr>
      <vt:lpstr>முகமூடி</vt:lpstr>
      <vt:lpstr>nafo.oslomet.no</vt:lpstr>
      <vt:lpstr>கறுப்பு</vt:lpstr>
      <vt:lpstr>nafo.oslomet.no</vt:lpstr>
      <vt:lpstr>வினோத உடைகள்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Lene Østli</cp:lastModifiedBy>
  <cp:revision>102</cp:revision>
  <cp:lastPrinted>2019-11-06T13:05:24Z</cp:lastPrinted>
  <dcterms:created xsi:type="dcterms:W3CDTF">2019-11-06T12:44:04Z</dcterms:created>
  <dcterms:modified xsi:type="dcterms:W3CDTF">2022-02-08T08:08:16Z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0x01010032ECFE4BFB781746B184EA1B484C3668</vt:lpwstr>
  </property>
</Properties>
</file>