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65" r:id="rId7"/>
    <p:sldId id="260" r:id="rId8"/>
    <p:sldId id="266" r:id="rId9"/>
    <p:sldId id="262" r:id="rId10"/>
    <p:sldId id="267" r:id="rId11"/>
    <p:sldId id="264" r:id="rId12"/>
    <p:sldId id="268" r:id="rId13"/>
    <p:sldId id="269" r:id="rId14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eborg Berven Sundt" initials="IBS" lastIdx="0" clrIdx="0">
    <p:extLst>
      <p:ext uri="{19B8F6BF-5375-455C-9EA6-DF929625EA0E}">
        <p15:presenceInfo xmlns:p15="http://schemas.microsoft.com/office/powerpoint/2012/main" userId="S-1-5-21-1863720338-3756794802-1280956878-12280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113"/>
    <a:srgbClr val="CC66FF"/>
    <a:srgbClr val="3366FF"/>
    <a:srgbClr val="FC04BB"/>
    <a:srgbClr val="66CCFF"/>
    <a:srgbClr val="FFCCFF"/>
    <a:srgbClr val="00FF00"/>
    <a:srgbClr val="FFFF99"/>
    <a:srgbClr val="66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98EB5-F76E-4282-ADD8-F06940680363}" type="datetimeFigureOut">
              <a:rPr lang="nb-NO" smtClean="0"/>
              <a:t>22.10.2021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B311-4E28-403C-82AE-21413C14B7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4548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DBB7-C5FF-44B5-B5A1-6AC52A2219F0}" type="datetimeFigureOut">
              <a:rPr lang="nb-NO" smtClean="0"/>
              <a:t>22.10.2021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4280-0DD0-4F2E-88E3-84E9AFFCC4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61631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59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73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20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080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188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57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36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168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66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4D-6DC6-456D-8807-E0632DF20F6E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CA5-388B-4E80-949F-51A43C428DDA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A7-22D2-4C84-A065-7FBCE4BBECB3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6B16-A0A9-4477-AC76-A0F1507284B2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6F4E-5009-426B-82E7-8A4418D38501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246-31F4-4B6A-B002-178623039F9A}" type="datetime1">
              <a:rPr lang="nb-NO" smtClean="0"/>
              <a:t>22.10.2021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0C2-1BAF-48E7-80D9-046B4C0052F7}" type="datetime1">
              <a:rPr lang="nb-NO" smtClean="0"/>
              <a:t>22.10.2021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7D0E-9D26-48CB-BD76-BDC5ADDC0CFC}" type="datetime1">
              <a:rPr lang="nb-NO" smtClean="0"/>
              <a:t>22.10.2021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8E0-F953-4900-9B86-4198D31E1A9F}" type="datetime1">
              <a:rPr lang="nb-NO" smtClean="0"/>
              <a:t>22.10.2021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F16-B7B3-4E42-AA46-AD6526AA6472}" type="datetime1">
              <a:rPr lang="nb-NO" smtClean="0"/>
              <a:t>22.10.2021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F24E-54CC-4566-9CB9-98EEEF187050}" type="datetime1">
              <a:rPr lang="nb-NO" smtClean="0"/>
              <a:t>22.10.2021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16F8E-8A31-42B9-ADF5-6B70DDB12009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656838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9366" y="377686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47503" y="377686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4400" y="535777"/>
            <a:ext cx="1236617" cy="2616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 dirty="0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260998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0418A67-FC7A-4B79-848F-9EB59B561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3" y="374976"/>
            <a:ext cx="2713509" cy="2713509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2803754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cadı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tabut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fener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canavar</a:t>
            </a: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vampir</a:t>
            </a:r>
            <a:endParaRPr lang="nb-NO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kostümler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A42A049-3F36-43AF-9DF2-3DA88F10B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557288"/>
            <a:ext cx="2348883" cy="2348883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48B38E7A-62D2-4A96-B1BD-73C3223D9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14" y="512939"/>
            <a:ext cx="2335897" cy="2334641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4B948608-585B-4E88-A999-D2E30CDE3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57" y="3745779"/>
            <a:ext cx="2304119" cy="2304119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59F0E889-2B56-4DED-A911-A5AB863E2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3745779"/>
            <a:ext cx="2477157" cy="2476403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E56D8A31-D30D-4EF2-91C6-B8AA6A0B3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97" y="3799341"/>
            <a:ext cx="2311134" cy="231164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954BB456-1831-40BE-B27B-52E94FE165F5}"/>
              </a:ext>
            </a:extLst>
          </p:cNvPr>
          <p:cNvSpPr txBox="1"/>
          <p:nvPr/>
        </p:nvSpPr>
        <p:spPr>
          <a:xfrm>
            <a:off x="144098" y="162661"/>
            <a:ext cx="87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Tyrkisk</a:t>
            </a:r>
          </a:p>
        </p:txBody>
      </p:sp>
    </p:spTree>
    <p:extLst>
      <p:ext uri="{BB962C8B-B14F-4D97-AF65-F5344CB8AC3E}">
        <p14:creationId xmlns:p14="http://schemas.microsoft.com/office/powerpoint/2010/main" val="104542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45716" y="5773874"/>
            <a:ext cx="1112259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Svart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6D57DB6-CB39-4C01-8DDE-56521B356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47" y="531993"/>
            <a:ext cx="2318777" cy="231877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7B2A4FE-AE25-4F03-A644-E7C62C01B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1523" y="285077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yüz</a:t>
            </a:r>
            <a:r>
              <a:rPr lang="nb-NO" dirty="0"/>
              <a:t> </a:t>
            </a:r>
            <a:r>
              <a:rPr lang="nb-NO" dirty="0" err="1"/>
              <a:t>boyası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01E89C7-0F37-41BB-880E-10D83ED47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531993"/>
            <a:ext cx="2345947" cy="234594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8EF2AE8-63EB-4DD6-956F-C96D3247E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19312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örümcek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71D700-AD8B-402B-8A2B-AD0FB971C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31405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mezar</a:t>
            </a:r>
            <a:r>
              <a:rPr lang="nb-NO" dirty="0"/>
              <a:t> </a:t>
            </a:r>
            <a:r>
              <a:rPr lang="nb-NO" dirty="0" err="1"/>
              <a:t>taşı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EE74A99-8E7A-4A67-A4B6-9E0278BA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608251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yarasa</a:t>
            </a:r>
            <a:endParaRPr lang="nb-NO" dirty="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994D725-CDED-4993-8726-9B49F6745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91432" y="6090504"/>
            <a:ext cx="227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kaba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ğı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lambas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ı</a:t>
            </a:r>
            <a:endParaRPr lang="nb-NO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3F39C1-7328-4AF2-81C5-26C26497C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74918" y="606626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 kaba</a:t>
            </a: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ğı</a:t>
            </a:r>
            <a:endParaRPr lang="nb-NO" dirty="0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10DA2310-4E60-461A-B26D-3692BDDF8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2" y="533701"/>
            <a:ext cx="2344558" cy="2344558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EA5B7E35-4D22-4D63-AAB2-6399A9A30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09" y="3819172"/>
            <a:ext cx="2247089" cy="2247089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3131BD7C-7B6A-4D3F-9A6E-A725F4D1D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3791427"/>
            <a:ext cx="2274834" cy="227483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91B45F7-EB19-47F8-85F2-EB8C0A01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56" y="3780574"/>
            <a:ext cx="2322014" cy="230767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2CA4D4BE-4DA3-4602-B09F-B1529A22D2E5}"/>
              </a:ext>
            </a:extLst>
          </p:cNvPr>
          <p:cNvSpPr txBox="1"/>
          <p:nvPr/>
        </p:nvSpPr>
        <p:spPr>
          <a:xfrm>
            <a:off x="144098" y="162661"/>
            <a:ext cx="87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Tyrkisk</a:t>
            </a: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73612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120870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2C80F3-3F3B-4420-AE98-91A844D9D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95" y="497731"/>
            <a:ext cx="2327387" cy="232738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şeker</a:t>
            </a:r>
            <a:r>
              <a:rPr lang="nb-NO" dirty="0"/>
              <a:t> </a:t>
            </a:r>
            <a:r>
              <a:rPr lang="nb-NO" dirty="0" err="1"/>
              <a:t>kovası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A887E06-7A83-4847-A2A0-81C3F33C7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81" y="497731"/>
            <a:ext cx="2410838" cy="24108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şapka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mezarlık</a:t>
            </a:r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CAD68EDA-82C3-4CD8-94B2-B3E77FE50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506755"/>
            <a:ext cx="2373326" cy="237332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B720E893-F8E0-485C-9419-1DCBF2BC1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05" y="3761229"/>
            <a:ext cx="2386651" cy="2386651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giyinmek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9072" y="616739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şeker</a:t>
            </a:r>
            <a:r>
              <a:rPr lang="nb-NO" dirty="0"/>
              <a:t> mi </a:t>
            </a:r>
            <a:r>
              <a:rPr lang="nb-NO" dirty="0" err="1"/>
              <a:t>şaka</a:t>
            </a:r>
            <a:r>
              <a:rPr lang="nb-NO" dirty="0"/>
              <a:t> </a:t>
            </a:r>
            <a:r>
              <a:rPr lang="nb-NO" dirty="0" err="1"/>
              <a:t>mı</a:t>
            </a:r>
            <a:r>
              <a:rPr lang="nb-NO" dirty="0"/>
              <a:t> </a:t>
            </a:r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err="1">
                <a:latin typeface="+mn-lt"/>
                <a:ea typeface="+mn-ea"/>
                <a:cs typeface="+mn-cs"/>
              </a:rPr>
              <a:t>ışık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C7E94AFC-6B4D-4F94-8259-33BFD404F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3794073"/>
            <a:ext cx="2373326" cy="23733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180A50B-6D11-4DEB-930E-2E777715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55" y="3724694"/>
            <a:ext cx="2460290" cy="24597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53FE98-A4A6-4DEF-8B3C-FE0922422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715"/>
            <a:ext cx="65" cy="257769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B60235C3-53A1-41BB-96D3-D9DF201A4BD8}"/>
              </a:ext>
            </a:extLst>
          </p:cNvPr>
          <p:cNvSpPr txBox="1"/>
          <p:nvPr/>
        </p:nvSpPr>
        <p:spPr>
          <a:xfrm>
            <a:off x="144098" y="162661"/>
            <a:ext cx="87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Tyrkisk</a:t>
            </a:r>
          </a:p>
        </p:txBody>
      </p:sp>
    </p:spTree>
    <p:extLst>
      <p:ext uri="{BB962C8B-B14F-4D97-AF65-F5344CB8AC3E}">
        <p14:creationId xmlns:p14="http://schemas.microsoft.com/office/powerpoint/2010/main" val="55187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4742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209717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maske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kapı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mumya</a:t>
            </a: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peruk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kapı</a:t>
            </a:r>
            <a:r>
              <a:rPr lang="nb-NO" dirty="0"/>
              <a:t> </a:t>
            </a:r>
            <a:r>
              <a:rPr lang="nb-NO" dirty="0" err="1"/>
              <a:t>zili</a:t>
            </a:r>
            <a:r>
              <a:rPr lang="nb-NO" dirty="0"/>
              <a:t> 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zile</a:t>
            </a:r>
            <a:r>
              <a:rPr lang="nb-NO" dirty="0"/>
              <a:t> </a:t>
            </a:r>
            <a:r>
              <a:rPr lang="nb-NO" dirty="0" err="1"/>
              <a:t>basmak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C043559-DCFF-445A-8EEA-B6F94630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8" y="494048"/>
            <a:ext cx="2386651" cy="238614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CD27A989-404C-40E8-967B-5382AC45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46" y="534183"/>
            <a:ext cx="2373326" cy="2373326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B9165EBB-557D-4B82-8CC0-9F583CB5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74" y="3761229"/>
            <a:ext cx="2419233" cy="2419233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26B979EA-299D-49B5-96F0-86E8B81E5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67" y="3828127"/>
            <a:ext cx="2386651" cy="2386651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BD65753C-4100-4194-8182-D69949A3C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3" y="3761228"/>
            <a:ext cx="2438243" cy="243824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E15FA39-CCC0-4CBC-8082-D799941E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08" y="467670"/>
            <a:ext cx="2507167" cy="2506352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79D691A1-EC17-400E-AADC-E62A65FDB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4098" y="162661"/>
            <a:ext cx="87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Tyrkisk</a:t>
            </a:r>
          </a:p>
        </p:txBody>
      </p:sp>
    </p:spTree>
    <p:extLst>
      <p:ext uri="{BB962C8B-B14F-4D97-AF65-F5344CB8AC3E}">
        <p14:creationId xmlns:p14="http://schemas.microsoft.com/office/powerpoint/2010/main" val="270440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335324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iskelet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örümcek</a:t>
            </a:r>
            <a:r>
              <a:rPr lang="nb-NO" dirty="0"/>
              <a:t> </a:t>
            </a:r>
            <a:r>
              <a:rPr lang="nb-NO" dirty="0" err="1"/>
              <a:t>ağı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hayalet</a:t>
            </a: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vurmak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turuncu</a:t>
            </a:r>
            <a:endParaRPr lang="nb-NO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siyah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2AA6642-FC97-43A5-92E0-36FE5DFAA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36" y="480653"/>
            <a:ext cx="2419233" cy="241990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5AD8668-6AC1-4A6A-8A83-B8B5C01F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48" y="429471"/>
            <a:ext cx="2419903" cy="241990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3003C481-614F-4362-BDAA-921DA5818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02" y="480652"/>
            <a:ext cx="2368722" cy="2368722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FDE9B3A1-0BBD-4FF8-A836-90372430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16" y="3797284"/>
            <a:ext cx="2333804" cy="2333804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38C230F-4672-41CD-8E87-D3B901740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66777" y="3844032"/>
            <a:ext cx="2419903" cy="2266950"/>
          </a:xfrm>
          <a:prstGeom prst="rect">
            <a:avLst/>
          </a:prstGeom>
          <a:solidFill>
            <a:srgbClr val="D36113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409CD613-931F-49AB-996B-8D0E824C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5603" y="3844033"/>
            <a:ext cx="2358122" cy="2240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8ABF179B-CFD4-4814-9BF6-9AEC8C923D80}"/>
              </a:ext>
            </a:extLst>
          </p:cNvPr>
          <p:cNvSpPr txBox="1"/>
          <p:nvPr/>
        </p:nvSpPr>
        <p:spPr>
          <a:xfrm>
            <a:off x="144098" y="162661"/>
            <a:ext cx="87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Tyrkisk</a:t>
            </a:r>
          </a:p>
        </p:txBody>
      </p:sp>
    </p:spTree>
    <p:extLst>
      <p:ext uri="{BB962C8B-B14F-4D97-AF65-F5344CB8AC3E}">
        <p14:creationId xmlns:p14="http://schemas.microsoft.com/office/powerpoint/2010/main" val="38150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352701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0098DD58A6134AA0FCC9697D1301B4" ma:contentTypeVersion="14" ma:contentTypeDescription="Opprett et nytt dokument." ma:contentTypeScope="" ma:versionID="509b77e71c35ab547011191c9cf0f5da">
  <xsd:schema xmlns:xsd="http://www.w3.org/2001/XMLSchema" xmlns:xs="http://www.w3.org/2001/XMLSchema" xmlns:p="http://schemas.microsoft.com/office/2006/metadata/properties" xmlns:ns2="2bb71771-38fc-4a60-ad89-de500072ae73" xmlns:ns3="d67493da-c6c1-4612-ad8f-bb1eec4a0546" targetNamespace="http://schemas.microsoft.com/office/2006/metadata/properties" ma:root="true" ma:fieldsID="bfdc7470bb157e85b85ef118f5d75621" ns2:_="" ns3:_="">
    <xsd:import namespace="2bb71771-38fc-4a60-ad89-de500072ae73"/>
    <xsd:import namespace="d67493da-c6c1-4612-ad8f-bb1eec4a05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okumenteterbeskyttet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71771-38fc-4a60-ad89-de500072a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Dokumenteterbeskyttet" ma:index="15" nillable="true" ma:displayName="Dokumentet er beskyttet" ma:description="passordet er NAFO" ma:format="Dropdown" ma:internalName="Dokumenteterbeskyttet">
      <xsd:simpleType>
        <xsd:restriction base="dms:Text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493da-c6c1-4612-ad8f-bb1eec4a0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eterbeskyttet xmlns="2bb71771-38fc-4a60-ad89-de500072ae73" xsi:nil="true"/>
  </documentManagement>
</p:properties>
</file>

<file path=customXml/itemProps1.xml><?xml version="1.0" encoding="utf-8"?>
<ds:datastoreItem xmlns:ds="http://schemas.openxmlformats.org/officeDocument/2006/customXml" ds:itemID="{6F098CF9-B9EC-45D5-A198-840A4C6CFD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FC1E1F-F260-457A-B8CF-382E4EC59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b71771-38fc-4a60-ad89-de500072ae73"/>
    <ds:schemaRef ds:uri="d67493da-c6c1-4612-ad8f-bb1eec4a05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872888-AF51-4AAE-8BFC-3985ABAA4971}">
  <ds:schemaRefs>
    <ds:schemaRef ds:uri="47363976-f2b0-4a98-83a0-85b941488556"/>
    <ds:schemaRef ds:uri="a0a067d0-8ead-4a72-b159-8bf2ac458e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bb71771-38fc-4a60-ad89-de500072ae7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234</Words>
  <Application>Microsoft Office PowerPoint</Application>
  <PresentationFormat>Widescreen</PresentationFormat>
  <Paragraphs>84</Paragraphs>
  <Slides>10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nafo.oslomet.no</vt:lpstr>
      <vt:lpstr>Svart</vt:lpstr>
      <vt:lpstr>nafo.oslomet.no</vt:lpstr>
      <vt:lpstr>ışık</vt:lpstr>
      <vt:lpstr>nafo.oslomet.no</vt:lpstr>
      <vt:lpstr>maske</vt:lpstr>
      <vt:lpstr>nafo.oslomet.no</vt:lpstr>
      <vt:lpstr>siyah</vt:lpstr>
      <vt:lpstr>nafo.oslomet.no</vt:lpstr>
      <vt:lpstr>kostümler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Lene Østli</cp:lastModifiedBy>
  <cp:revision>4</cp:revision>
  <cp:lastPrinted>2019-11-06T13:05:24Z</cp:lastPrinted>
  <dcterms:created xsi:type="dcterms:W3CDTF">2019-11-06T12:44:04Z</dcterms:created>
  <dcterms:modified xsi:type="dcterms:W3CDTF">2021-10-22T07:20:47Z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0x010100840098DD58A6134AA0FCC9697D1301B4</vt:lpwstr>
  </property>
</Properties>
</file>