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4" r:id="rId6"/>
    <p:sldId id="258" r:id="rId7"/>
    <p:sldId id="275" r:id="rId8"/>
    <p:sldId id="264" r:id="rId9"/>
    <p:sldId id="276" r:id="rId10"/>
    <p:sldId id="262" r:id="rId11"/>
    <p:sldId id="277" r:id="rId12"/>
    <p:sldId id="260" r:id="rId13"/>
    <p:sldId id="273" r:id="rId14"/>
    <p:sldId id="278" r:id="rId15"/>
    <p:sldId id="279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1A0"/>
    <a:srgbClr val="548234"/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4577B-0386-473F-BCEB-632C4DAEC1C1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2C5C-0258-411B-B827-E4821F8F7B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1506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6B8F-604F-419F-9613-A6308FD01950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78CE-3FA8-4A43-9DC0-5E6FA15B80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7220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085535" y="345184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00" y="630024"/>
            <a:ext cx="1924565" cy="2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661005" y="2801092"/>
            <a:ext cx="2097156" cy="37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ጽሕዲ ልደት/ 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Juletre</a:t>
            </a: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52" y="456247"/>
            <a:ext cx="2026474" cy="246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5035574" y="2863803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ባባ ናታለ/ </a:t>
            </a:r>
            <a:r>
              <a:rPr lang="nb-NO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Julenisse</a:t>
            </a:r>
            <a:endParaRPr lang="nb-NO" sz="1600" dirty="0"/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2030367" y="6067406"/>
            <a:ext cx="121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ሽምዓ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Lys</a:t>
            </a:r>
            <a:endParaRPr lang="nb-NO" sz="1600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89" y="3746952"/>
            <a:ext cx="2770371" cy="22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860883" y="6067066"/>
            <a:ext cx="2629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ቆቢዕ ባባ ናታለ/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Nisselue</a:t>
            </a:r>
            <a:endParaRPr lang="nb-NO" sz="1600" dirty="0"/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27" y="3824698"/>
            <a:ext cx="2565907" cy="20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140147" y="5882490"/>
            <a:ext cx="26636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ሕብስቲ ጅንጅብል/</a:t>
            </a:r>
          </a:p>
          <a:p>
            <a:pPr algn="ctr"/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Pepperkake</a:t>
            </a:r>
            <a:endParaRPr lang="nb-NO" sz="1600" dirty="0"/>
          </a:p>
        </p:txBody>
      </p:sp>
      <p:sp>
        <p:nvSpPr>
          <p:cNvPr id="15" name="Rektangel 14"/>
          <p:cNvSpPr/>
          <p:nvPr/>
        </p:nvSpPr>
        <p:spPr>
          <a:xfrm>
            <a:off x="8892120" y="2801092"/>
            <a:ext cx="1269707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ቀይሕ/ </a:t>
            </a:r>
            <a:r>
              <a:rPr lang="nb-NO" sz="16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Rød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3DA6A6E-AC52-1D44-BD43-B1CC28BFDFC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723582-A26F-EE45-B8BD-7079C4824C7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7C440DA-BE9F-0945-B0F8-D1611B23307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F3F963F-7037-C540-B7E7-847F8F21FB6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7039A3FE-0654-0344-92FA-ACFC9B09F1C4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B9C8525B-CD8F-4348-B399-605730A1903B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61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15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79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64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436410" y="495180"/>
            <a:ext cx="2391383" cy="20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652621" y="2629012"/>
            <a:ext cx="1980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ገዛ ሕብስቲ ጅንጅብል/</a:t>
            </a:r>
          </a:p>
          <a:p>
            <a:pPr algn="ctr"/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pepperkakehus</a:t>
            </a:r>
            <a:endParaRPr lang="nb-NO" sz="1600" dirty="0"/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00" y="651206"/>
            <a:ext cx="2581000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869474" y="2567456"/>
            <a:ext cx="26380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ካላንደር ልደት/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Julekalender</a:t>
            </a:r>
            <a:endParaRPr lang="nb-NO" sz="1600" dirty="0"/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359544" y="482990"/>
            <a:ext cx="2434353" cy="26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810891" y="2873378"/>
            <a:ext cx="1365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ህያብ/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nb-NO" sz="1600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37" y="3799411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762901" y="6071597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ኮኾብ/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Stjerne</a:t>
            </a:r>
            <a:endParaRPr lang="nb-NO" sz="1600" dirty="0"/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931201" y="3794572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13353" y="6129375"/>
            <a:ext cx="2465355" cy="365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ቤተክርስትያን/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kirke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CD989A5-BD91-7148-8CC2-C25A45564F77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42352A8-77B9-6B4A-989A-304F62DEF2D8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solidFill>
            <a:srgbClr val="54823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FC3B13D-3D56-1F47-9AAF-2D6388F61B8C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8E32BBF-B36B-B544-8E37-8C4D53FF7B9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9DF33D2-ED9C-CE40-B74A-DF50C2550E6E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5115D10-CA83-D847-AC72-24FBEE243175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8758226" y="6071597"/>
            <a:ext cx="163698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ቀጠልያ/ </a:t>
            </a:r>
            <a:r>
              <a:rPr lang="nb-NO" sz="16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Grønn</a:t>
            </a:r>
            <a:endParaRPr lang="nb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24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751834" y="2779715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ዓራት ቆል</a:t>
            </a:r>
            <a:r>
              <a:rPr lang="nb-NO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b-NO" sz="160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Krybbe</a:t>
            </a:r>
            <a:endParaRPr lang="nb-NO" sz="1600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70" y="3899976"/>
            <a:ext cx="2563851" cy="19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264793" y="6011659"/>
            <a:ext cx="2467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መንደሪኒ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Klementiner</a:t>
            </a:r>
            <a:endParaRPr lang="nb-NO" sz="1600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07" y="3737113"/>
            <a:ext cx="1772902" cy="24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968215" y="6134421"/>
            <a:ext cx="169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መጋርያ/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Bål</a:t>
            </a:r>
            <a:endParaRPr lang="nb-NO" sz="1600" dirty="0"/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82" y="585946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4931717" y="2509067"/>
            <a:ext cx="239039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ሽሮዋይ ምቁር ሕብስቲ/ </a:t>
            </a:r>
          </a:p>
          <a:p>
            <a:pPr algn="ctr"/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Lussekatter</a:t>
            </a:r>
            <a:endParaRPr lang="nb-NO" sz="1600" dirty="0"/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96161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695745" y="2666034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ሉችያ/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Lucia</a:t>
            </a:r>
            <a:endParaRPr lang="nb-NO" sz="1600" dirty="0"/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41373" y="3889589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059017" y="6067890"/>
            <a:ext cx="1709978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ገዓት/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Grøt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AA3AE40-6022-4B48-9AB6-8C2CC837C5F1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A3FC96C-A157-384B-9D5A-82D28C1032D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843FD2E-0676-E146-B5D2-0EDF665083F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14B5966-0E00-9C42-8DCA-65FA6CF37024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7EBBA80-DA05-AD43-97AC-FB7DF7CD142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7F24964-04A5-E94A-B2C4-076CC2859342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01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ADB80276-7E60-9F46-9B42-E21B3BF78FBD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solidFill>
            <a:srgbClr val="7031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2158703" y="2739440"/>
            <a:ext cx="1107996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ሊላ/ </a:t>
            </a:r>
            <a:r>
              <a:rPr lang="nb-NO" sz="16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Lilla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48" y="870852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152475" y="2572669"/>
            <a:ext cx="2051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ሰረገላ በረድ/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Slede</a:t>
            </a:r>
            <a:endParaRPr lang="nb-NO" sz="1600" dirty="0"/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42" y="3935896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571205" y="5846504"/>
            <a:ext cx="193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ሪሽድ/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Fyrverkeri</a:t>
            </a:r>
            <a:endParaRPr lang="nb-NO" sz="1600" dirty="0"/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7" y="3689145"/>
            <a:ext cx="1524947" cy="23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743943" y="6089516"/>
            <a:ext cx="1785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ዓጋዜን/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Reinsdyr</a:t>
            </a:r>
            <a:endParaRPr lang="nb-NO" sz="1600" dirty="0"/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61" y="393589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281084" y="5920753"/>
            <a:ext cx="3044055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ካርተሊና ልደት/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Julekort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254352" y="2778058"/>
            <a:ext cx="2572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መስጠጢ መኾስ/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Kjevle</a:t>
            </a:r>
            <a:endParaRPr lang="nb-NO" sz="160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A08ED28-8702-B847-95F9-500CC75B8068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EA82783-A732-364C-80D9-77A6DD8288D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5FD8262-71D2-DE41-9D73-115B54028ACA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3209B3F-3E45-4046-A1F3-0571BBA7CADB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252738-0864-9645-99EF-314ED91B0472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7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49" y="453972"/>
            <a:ext cx="2663789" cy="26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61649" y="2797196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ሰብ ውርጪ/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Snømann</a:t>
            </a:r>
            <a:endParaRPr lang="nb-NO" sz="1600" dirty="0"/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3745635"/>
            <a:ext cx="2524705" cy="252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711184" y="6122202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መንሸራተቲ/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</a:t>
            </a:r>
            <a:endParaRPr lang="nb-NO" sz="1600" dirty="0"/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44" y="773956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519255" y="2595923"/>
            <a:ext cx="2729850" cy="365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መንሸራተቲ/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Akebrett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345" y="661060"/>
            <a:ext cx="2605102" cy="19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058420" y="2790021"/>
            <a:ext cx="2616206" cy="37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ዝበረደ ማይ/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Istapp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78" y="3737531"/>
            <a:ext cx="2328652" cy="23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228600" y="6171581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ሓቒቕ ውርጪ/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Snøkrystal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nb-NO" dirty="0"/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64" y="3907849"/>
            <a:ext cx="2558672" cy="19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37871" y="5829814"/>
            <a:ext cx="2999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መንሸራተቲ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በረድ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Isskøyter</a:t>
            </a:r>
            <a:r>
              <a:rPr lang="nb-NO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4154D4-D972-E747-AE12-207CCE4295A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E61D7CF-3EDC-BC44-A195-8FB107CC29F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53F5318-20D8-D34D-BD7D-F485F8778043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4AC93A5-F5E2-E943-AE39-D3BC942481E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6FE28B4-C862-B942-9C4D-6BBFEC5855B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C48B21B-CB0E-6D40-9797-D00E870E18F1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54C0271629EB44939182400ECDC7B5" ma:contentTypeVersion="5" ma:contentTypeDescription="Opprett et nytt dokument." ma:contentTypeScope="" ma:versionID="a12d32eff0308c7402264ee81bfb74ae">
  <xsd:schema xmlns:xsd="http://www.w3.org/2001/XMLSchema" xmlns:xs="http://www.w3.org/2001/XMLSchema" xmlns:p="http://schemas.microsoft.com/office/2006/metadata/properties" xmlns:ns2="a0a067d0-8ead-4a72-b159-8bf2ac458e88" targetNamespace="http://schemas.microsoft.com/office/2006/metadata/properties" ma:root="true" ma:fieldsID="4861c2ff70bcc204db99a5470a0c4a94" ns2:_="">
    <xsd:import namespace="a0a067d0-8ead-4a72-b159-8bf2ac458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067d0-8ead-4a72-b159-8bf2ac458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8C88EC-16C8-4801-ABE5-7FF13795C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067d0-8ead-4a72-b159-8bf2ac458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4856B8-8C9B-4FCA-BF3F-A309E646C7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6F1E10-BC39-4362-BE2E-767CDEA60C9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a0a067d0-8ead-4a72-b159-8bf2ac458e88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95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23</cp:revision>
  <cp:lastPrinted>2019-11-29T13:02:10Z</cp:lastPrinted>
  <dcterms:created xsi:type="dcterms:W3CDTF">2019-11-06T12:44:04Z</dcterms:created>
  <dcterms:modified xsi:type="dcterms:W3CDTF">2019-12-04T06:56:23Z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0x0101006B54C0271629EB44939182400ECDC7B5</vt:lpwstr>
  </property>
</Properties>
</file>