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7" r:id="rId5"/>
    <p:sldId id="274" r:id="rId6"/>
    <p:sldId id="258" r:id="rId7"/>
    <p:sldId id="275" r:id="rId8"/>
    <p:sldId id="264" r:id="rId9"/>
    <p:sldId id="276" r:id="rId10"/>
    <p:sldId id="262" r:id="rId11"/>
    <p:sldId id="277" r:id="rId12"/>
    <p:sldId id="260" r:id="rId13"/>
    <p:sldId id="273" r:id="rId14"/>
    <p:sldId id="278" r:id="rId15"/>
    <p:sldId id="279" r:id="rId16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lveig Berg Johnsen" initials="SBJ" lastIdx="6" clrIdx="0">
    <p:extLst>
      <p:ext uri="{19B8F6BF-5375-455C-9EA6-DF929625EA0E}">
        <p15:presenceInfo xmlns:p15="http://schemas.microsoft.com/office/powerpoint/2012/main" userId="S::solbj@oslomet.no::447d85a9-32d9-4eea-89a0-534c56400b1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1A0"/>
    <a:srgbClr val="548234"/>
    <a:srgbClr val="C24A0F"/>
    <a:srgbClr val="F59E6D"/>
    <a:srgbClr val="C7A8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4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8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b-NO"/>
              <a:t>Tigrinja/norsk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4577B-0386-473F-BCEB-632C4DAEC1C1}" type="datetimeFigureOut">
              <a:rPr lang="nb-NO" smtClean="0"/>
              <a:t>12.12.2019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B2C5C-0258-411B-B827-E4821F8F7B7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215067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b-NO"/>
              <a:t>Tigrinja/norsk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46B8F-604F-419F-9613-A6308FD01950}" type="datetimeFigureOut">
              <a:rPr lang="nb-NO" smtClean="0"/>
              <a:t>12.12.2019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578CE-3FA8-4A43-9DC0-5E6FA15B801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072200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12.12.2019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5317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12.12.2019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6243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12.12.2019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735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12.12.2019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320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12.12.2019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846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12.12.2019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3543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12.12.2019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306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12.12.2019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29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12.12.2019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6584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12.12.2019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351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12.12.2019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657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779E2-49C3-471B-9C79-F5543D4F65EA}" type="datetimeFigureOut">
              <a:rPr lang="nb-NO" smtClean="0"/>
              <a:t>12.12.2019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905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8085535" y="345184"/>
            <a:ext cx="2880000" cy="2880000"/>
          </a:xfrm>
          <a:prstGeom prst="rect">
            <a:avLst/>
          </a:prstGeom>
          <a:solidFill>
            <a:srgbClr val="C0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 descr="Christmas Tree, Holidays, Christm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814" y="392183"/>
            <a:ext cx="1924565" cy="212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Sylinder 2"/>
          <p:cNvSpPr txBox="1"/>
          <p:nvPr/>
        </p:nvSpPr>
        <p:spPr>
          <a:xfrm>
            <a:off x="1517551" y="2531996"/>
            <a:ext cx="2296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</a:rPr>
              <a:t>árbol de Navidad/ 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</a:rPr>
              <a:t>juletre</a:t>
            </a:r>
            <a:endParaRPr lang="nb-N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27" name="Bilde 1" descr="Noel, Santa Claus, Christmas, Part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252" y="456247"/>
            <a:ext cx="2026474" cy="2468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4810231" y="2791083"/>
            <a:ext cx="2547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 smtClean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papá </a:t>
            </a:r>
            <a:r>
              <a:rPr lang="nb-NO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Noel/ j</a:t>
            </a:r>
            <a:r>
              <a:rPr lang="nb-NO" dirty="0" smtClean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ulenisse</a:t>
            </a:r>
            <a:endParaRPr lang="nb-NO" dirty="0"/>
          </a:p>
        </p:txBody>
      </p:sp>
      <p:pic>
        <p:nvPicPr>
          <p:cNvPr id="1029" name="Bilde 1" descr="Advent, Advent Cand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86"/>
          <a:stretch>
            <a:fillRect/>
          </a:stretch>
        </p:blipFill>
        <p:spPr bwMode="auto">
          <a:xfrm>
            <a:off x="1375397" y="3828203"/>
            <a:ext cx="2534478" cy="219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1901158" y="6038999"/>
            <a:ext cx="1285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</a:rPr>
              <a:t>velas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/ lys</a:t>
            </a:r>
            <a:endParaRPr lang="nb-N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30" name="Bilde 2" descr="Santas Hat, Christmas, Claus, San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489" y="3746952"/>
            <a:ext cx="2770371" cy="2273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5139597" y="5715833"/>
            <a:ext cx="20805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</a:rPr>
              <a:t>gorro </a:t>
            </a:r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</a:rPr>
              <a:t>papá noel</a:t>
            </a:r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</a:rPr>
              <a:t>/ </a:t>
            </a:r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isselue</a:t>
            </a:r>
            <a:endParaRPr lang="nb-N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31" name="Bilde 2" descr="Cakes, Pastries, Kitchen, Burning, Foo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927" y="3824698"/>
            <a:ext cx="2565907" cy="202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ktangel 13"/>
          <p:cNvSpPr/>
          <p:nvPr/>
        </p:nvSpPr>
        <p:spPr>
          <a:xfrm>
            <a:off x="8140147" y="5882490"/>
            <a:ext cx="2663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galleta </a:t>
            </a:r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de jengibre/</a:t>
            </a:r>
          </a:p>
          <a:p>
            <a:pPr algn="ctr"/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epperkake</a:t>
            </a:r>
            <a:endParaRPr lang="nb-N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8892120" y="2801092"/>
            <a:ext cx="1208985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nb-N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rojo</a:t>
            </a:r>
            <a:r>
              <a:rPr lang="nb-N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/ r</a:t>
            </a:r>
            <a:r>
              <a:rPr lang="nb-NO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ød</a:t>
            </a:r>
            <a:endParaRPr lang="nb-NO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23DA6A6E-AC52-1D44-BD43-B1CC28BFDFC9}"/>
              </a:ext>
            </a:extLst>
          </p:cNvPr>
          <p:cNvSpPr/>
          <p:nvPr/>
        </p:nvSpPr>
        <p:spPr>
          <a:xfrm>
            <a:off x="8086896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1C723582-A26F-EE45-B8BD-7079C4824C77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C7C440DA-BE9F-0945-B0F8-D1611B233078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4F3F963F-7037-C540-B7E7-847F8F21FB6E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7039A3FE-0654-0344-92FA-ACFC9B09F1C4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B9C8525B-CD8F-4348-B399-605730A1903B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4558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e 1" descr="image001">
            <a:extLst>
              <a:ext uri="{FF2B5EF4-FFF2-40B4-BE49-F238E27FC236}">
                <a16:creationId xmlns:a16="http://schemas.microsoft.com/office/drawing/2014/main" id="{D524C3EE-77AB-254C-85B9-4196CBEC8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Bilde 1" descr="image001">
            <a:extLst>
              <a:ext uri="{FF2B5EF4-FFF2-40B4-BE49-F238E27FC236}">
                <a16:creationId xmlns:a16="http://schemas.microsoft.com/office/drawing/2014/main" id="{C0DA17AB-3407-5347-9836-938452A85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ilde 1" descr="image001">
            <a:extLst>
              <a:ext uri="{FF2B5EF4-FFF2-40B4-BE49-F238E27FC236}">
                <a16:creationId xmlns:a16="http://schemas.microsoft.com/office/drawing/2014/main" id="{84DFDD77-F59C-164A-B98B-CABFA1EA9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644168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de 1" descr="image001">
            <a:extLst>
              <a:ext uri="{FF2B5EF4-FFF2-40B4-BE49-F238E27FC236}">
                <a16:creationId xmlns:a16="http://schemas.microsoft.com/office/drawing/2014/main" id="{19E8D25C-2962-DB49-8BF3-7930FA7FF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ilde 1" descr="image001">
            <a:extLst>
              <a:ext uri="{FF2B5EF4-FFF2-40B4-BE49-F238E27FC236}">
                <a16:creationId xmlns:a16="http://schemas.microsoft.com/office/drawing/2014/main" id="{11766F3D-8F06-E447-8110-752991966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57902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56C1604-AB0B-4341-A466-F353E373B8C9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D6FDA2E-05B5-FB4F-980B-2926CC918592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1EC9E25-0DF0-B648-8040-1002B39C8AE5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08381BE-780C-0B4C-8C1B-7FF96C392165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CB5EE849-EF65-9849-91FE-DCA6B06D79E6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3D3E5E2E-E9D8-CD49-85E8-A2CA9F0D14A7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9F5A3F5-382D-0C43-9B60-E2B03C37CDF0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3617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9155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e 1" descr="image001">
            <a:extLst>
              <a:ext uri="{FF2B5EF4-FFF2-40B4-BE49-F238E27FC236}">
                <a16:creationId xmlns:a16="http://schemas.microsoft.com/office/drawing/2014/main" id="{D524C3EE-77AB-254C-85B9-4196CBEC8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Bilde 1" descr="image001">
            <a:extLst>
              <a:ext uri="{FF2B5EF4-FFF2-40B4-BE49-F238E27FC236}">
                <a16:creationId xmlns:a16="http://schemas.microsoft.com/office/drawing/2014/main" id="{C0DA17AB-3407-5347-9836-938452A85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ilde 1" descr="image001">
            <a:extLst>
              <a:ext uri="{FF2B5EF4-FFF2-40B4-BE49-F238E27FC236}">
                <a16:creationId xmlns:a16="http://schemas.microsoft.com/office/drawing/2014/main" id="{84DFDD77-F59C-164A-B98B-CABFA1EA9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644168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de 1" descr="image001">
            <a:extLst>
              <a:ext uri="{FF2B5EF4-FFF2-40B4-BE49-F238E27FC236}">
                <a16:creationId xmlns:a16="http://schemas.microsoft.com/office/drawing/2014/main" id="{19E8D25C-2962-DB49-8BF3-7930FA7FF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ilde 1" descr="image001">
            <a:extLst>
              <a:ext uri="{FF2B5EF4-FFF2-40B4-BE49-F238E27FC236}">
                <a16:creationId xmlns:a16="http://schemas.microsoft.com/office/drawing/2014/main" id="{11766F3D-8F06-E447-8110-752991966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57902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56C1604-AB0B-4341-A466-F353E373B8C9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D6FDA2E-05B5-FB4F-980B-2926CC918592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1EC9E25-0DF0-B648-8040-1002B39C8AE5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08381BE-780C-0B4C-8C1B-7FF96C392165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CB5EE849-EF65-9849-91FE-DCA6B06D79E6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3D3E5E2E-E9D8-CD49-85E8-A2CA9F0D14A7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9F5A3F5-382D-0C43-9B60-E2B03C37CDF0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3793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e 1" descr="image001">
            <a:extLst>
              <a:ext uri="{FF2B5EF4-FFF2-40B4-BE49-F238E27FC236}">
                <a16:creationId xmlns:a16="http://schemas.microsoft.com/office/drawing/2014/main" id="{D524C3EE-77AB-254C-85B9-4196CBEC8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Bilde 1" descr="image001">
            <a:extLst>
              <a:ext uri="{FF2B5EF4-FFF2-40B4-BE49-F238E27FC236}">
                <a16:creationId xmlns:a16="http://schemas.microsoft.com/office/drawing/2014/main" id="{C0DA17AB-3407-5347-9836-938452A85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ilde 1" descr="image001">
            <a:extLst>
              <a:ext uri="{FF2B5EF4-FFF2-40B4-BE49-F238E27FC236}">
                <a16:creationId xmlns:a16="http://schemas.microsoft.com/office/drawing/2014/main" id="{84DFDD77-F59C-164A-B98B-CABFA1EA9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644168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de 1" descr="image001">
            <a:extLst>
              <a:ext uri="{FF2B5EF4-FFF2-40B4-BE49-F238E27FC236}">
                <a16:creationId xmlns:a16="http://schemas.microsoft.com/office/drawing/2014/main" id="{19E8D25C-2962-DB49-8BF3-7930FA7FF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ilde 1" descr="image001">
            <a:extLst>
              <a:ext uri="{FF2B5EF4-FFF2-40B4-BE49-F238E27FC236}">
                <a16:creationId xmlns:a16="http://schemas.microsoft.com/office/drawing/2014/main" id="{11766F3D-8F06-E447-8110-752991966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57902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56C1604-AB0B-4341-A466-F353E373B8C9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D6FDA2E-05B5-FB4F-980B-2926CC918592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1EC9E25-0DF0-B648-8040-1002B39C8AE5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08381BE-780C-0B4C-8C1B-7FF96C392165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CB5EE849-EF65-9849-91FE-DCA6B06D79E6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3D3E5E2E-E9D8-CD49-85E8-A2CA9F0D14A7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9F5A3F5-382D-0C43-9B60-E2B03C37CDF0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5641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de 2" descr="Gingerbread House, Christmas, Swee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7" r="10684"/>
          <a:stretch/>
        </p:blipFill>
        <p:spPr bwMode="auto">
          <a:xfrm>
            <a:off x="1436410" y="495180"/>
            <a:ext cx="2391383" cy="207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>
            <a:off x="1563680" y="2499273"/>
            <a:ext cx="22028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</a:rPr>
              <a:t>casa de jengibre</a:t>
            </a:r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/</a:t>
            </a:r>
          </a:p>
          <a:p>
            <a:pPr algn="ctr"/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pepperkakehus</a:t>
            </a:r>
            <a:endParaRPr lang="nb-N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052" name="Bilde 2" descr="Advent Calendar, Advent, Calendar, Do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500" y="651206"/>
            <a:ext cx="2581000" cy="181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4626413" y="2499274"/>
            <a:ext cx="29391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calendario </a:t>
            </a:r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nb-NO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adviento/ </a:t>
            </a:r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nb-NO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ulekalender</a:t>
            </a:r>
            <a:endParaRPr lang="nb-NO" dirty="0"/>
          </a:p>
        </p:txBody>
      </p:sp>
      <p:pic>
        <p:nvPicPr>
          <p:cNvPr id="17" name="Bilde 2" descr="Birthday, Gift, Box, Surprise, Pres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3" t="11688" r="9740" b="5519"/>
          <a:stretch>
            <a:fillRect/>
          </a:stretch>
        </p:blipFill>
        <p:spPr bwMode="auto">
          <a:xfrm>
            <a:off x="8418682" y="442951"/>
            <a:ext cx="2216427" cy="243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8758226" y="2776273"/>
            <a:ext cx="1644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</a:rPr>
              <a:t>regalo</a:t>
            </a:r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/ 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gave</a:t>
            </a:r>
            <a:endParaRPr lang="nb-N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053" name="Picture 5" descr="Orange_st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337" y="3799411"/>
            <a:ext cx="2481534" cy="227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1762901" y="6071597"/>
            <a:ext cx="2032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</a:rPr>
              <a:t>estrella</a:t>
            </a:r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/ s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tjerne</a:t>
            </a:r>
            <a:endParaRPr lang="nb-N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054" name="Bilde 3" descr="Church, Snow, Winter, Building, Whit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2" r="17391"/>
          <a:stretch/>
        </p:blipFill>
        <p:spPr bwMode="auto">
          <a:xfrm>
            <a:off x="4931201" y="3794572"/>
            <a:ext cx="2376153" cy="251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4819468" y="6129375"/>
            <a:ext cx="2053126" cy="3604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</a:rPr>
              <a:t>iglesia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Cordia New"/>
              </a:rPr>
              <a:t>/kirke</a:t>
            </a:r>
            <a:endParaRPr lang="nb-NO" dirty="0">
              <a:latin typeface="Verdana" panose="020B0604030504040204" pitchFamily="34" charset="0"/>
              <a:ea typeface="Verdana" panose="020B0604030504040204" pitchFamily="34" charset="0"/>
              <a:cs typeface="Cordia New"/>
            </a:endParaRP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CD989A5-BD91-7148-8CC2-C25A45564F77}"/>
              </a:ext>
            </a:extLst>
          </p:cNvPr>
          <p:cNvSpPr/>
          <p:nvPr/>
        </p:nvSpPr>
        <p:spPr>
          <a:xfrm>
            <a:off x="8086896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942352A8-77B9-6B4A-989A-304F62DEF2D8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solidFill>
            <a:srgbClr val="548234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1FC3B13D-3D56-1F47-9AAF-2D6388F61B8C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58E32BBF-B36B-B544-8E37-8C4D53FF7B95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D9DF33D2-ED9C-CE40-B74A-DF50C2550E6E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A5115D10-CA83-D847-AC72-24FBEE243175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/>
          <p:cNvSpPr/>
          <p:nvPr/>
        </p:nvSpPr>
        <p:spPr>
          <a:xfrm>
            <a:off x="8732481" y="6070385"/>
            <a:ext cx="169584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nb-N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verde</a:t>
            </a:r>
            <a:r>
              <a:rPr lang="nb-N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/ g</a:t>
            </a:r>
            <a:r>
              <a:rPr lang="nb-NO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rønn</a:t>
            </a:r>
            <a:endParaRPr lang="nb-NO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262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e 1" descr="image001">
            <a:extLst>
              <a:ext uri="{FF2B5EF4-FFF2-40B4-BE49-F238E27FC236}">
                <a16:creationId xmlns:a16="http://schemas.microsoft.com/office/drawing/2014/main" id="{D524C3EE-77AB-254C-85B9-4196CBEC8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Bilde 1" descr="image001">
            <a:extLst>
              <a:ext uri="{FF2B5EF4-FFF2-40B4-BE49-F238E27FC236}">
                <a16:creationId xmlns:a16="http://schemas.microsoft.com/office/drawing/2014/main" id="{C0DA17AB-3407-5347-9836-938452A85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ilde 1" descr="image001">
            <a:extLst>
              <a:ext uri="{FF2B5EF4-FFF2-40B4-BE49-F238E27FC236}">
                <a16:creationId xmlns:a16="http://schemas.microsoft.com/office/drawing/2014/main" id="{84DFDD77-F59C-164A-B98B-CABFA1EA9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644168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de 1" descr="image001">
            <a:extLst>
              <a:ext uri="{FF2B5EF4-FFF2-40B4-BE49-F238E27FC236}">
                <a16:creationId xmlns:a16="http://schemas.microsoft.com/office/drawing/2014/main" id="{19E8D25C-2962-DB49-8BF3-7930FA7FF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ilde 1" descr="image001">
            <a:extLst>
              <a:ext uri="{FF2B5EF4-FFF2-40B4-BE49-F238E27FC236}">
                <a16:creationId xmlns:a16="http://schemas.microsoft.com/office/drawing/2014/main" id="{11766F3D-8F06-E447-8110-752991966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57902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56C1604-AB0B-4341-A466-F353E373B8C9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D6FDA2E-05B5-FB4F-980B-2926CC918592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1EC9E25-0DF0-B648-8040-1002B39C8AE5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08381BE-780C-0B4C-8C1B-7FF96C392165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CB5EE849-EF65-9849-91FE-DCA6B06D79E6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3D3E5E2E-E9D8-CD49-85E8-A2CA9F0D14A7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9F5A3F5-382D-0C43-9B60-E2B03C37CDF0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8248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Bilde 9" descr="Christmas, Barnehage, Jesus, Nativit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7" r="21486"/>
          <a:stretch/>
        </p:blipFill>
        <p:spPr bwMode="auto">
          <a:xfrm>
            <a:off x="1490034" y="550692"/>
            <a:ext cx="2293047" cy="221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>
            <a:off x="1586045" y="2789453"/>
            <a:ext cx="2087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</a:rPr>
              <a:t>p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</a:rPr>
              <a:t>esebre</a:t>
            </a:r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/ 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krybbe</a:t>
            </a:r>
            <a:endParaRPr lang="nb-N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123" name="Bilde 3" descr="Mandariner, Sitrus, Frukt, Klementi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970" y="3899976"/>
            <a:ext cx="2563851" cy="19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8704690" y="5837282"/>
            <a:ext cx="17627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</a:rPr>
              <a:t>clementinas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/</a:t>
            </a:r>
          </a:p>
          <a:p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</a:t>
            </a:r>
            <a:r>
              <a:rPr lang="nb-NO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lementiner</a:t>
            </a:r>
            <a:endParaRPr lang="nb-NO" dirty="0"/>
          </a:p>
        </p:txBody>
      </p:sp>
      <p:pic>
        <p:nvPicPr>
          <p:cNvPr id="5124" name="Picture 4" descr="fire-30231__48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653" y="3584637"/>
            <a:ext cx="1772902" cy="246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1831166" y="6062857"/>
            <a:ext cx="16995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</a:rPr>
              <a:t>hogueras</a:t>
            </a:r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/Bål</a:t>
            </a:r>
            <a:endParaRPr lang="nb-N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125" name="Bilde 3" descr="Bilderesultat for luc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182" y="585946"/>
            <a:ext cx="2663636" cy="175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4921640" y="2433389"/>
            <a:ext cx="23487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</a:rPr>
              <a:t>bollos de azafrán</a:t>
            </a:r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/ </a:t>
            </a:r>
          </a:p>
          <a:p>
            <a:pPr algn="ctr"/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Lussekatter</a:t>
            </a:r>
            <a:endParaRPr lang="nb-N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126" name="Bilde 5" descr="Lucia, Lucia Prosesjon, Christma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" t="8142" r="11144"/>
          <a:stretch/>
        </p:blipFill>
        <p:spPr bwMode="auto">
          <a:xfrm>
            <a:off x="8196161" y="585946"/>
            <a:ext cx="2661470" cy="1923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8695745" y="2666034"/>
            <a:ext cx="1435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ucia</a:t>
            </a:r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/ l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ucia</a:t>
            </a:r>
            <a:endParaRPr lang="nb-N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127" name="Bilde 2" descr="C:\Users\ingebsu\AppData\Local\Microsoft\Windows\INetCache\Content.MSO\D375492F.tmp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" r="5639"/>
          <a:stretch/>
        </p:blipFill>
        <p:spPr bwMode="auto">
          <a:xfrm>
            <a:off x="4841373" y="3737113"/>
            <a:ext cx="2509254" cy="215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4421151" y="5879082"/>
            <a:ext cx="3006667" cy="664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nb-NO" dirty="0" smtClean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 </a:t>
            </a:r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arroz con </a:t>
            </a:r>
            <a:r>
              <a:rPr lang="nb-NO" dirty="0" smtClean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leche/ </a:t>
            </a:r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Grøt</a:t>
            </a:r>
            <a:endParaRPr lang="nb-NO" dirty="0"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9AA3AE40-6022-4B48-9AB6-8C2CC837C5F1}"/>
              </a:ext>
            </a:extLst>
          </p:cNvPr>
          <p:cNvSpPr/>
          <p:nvPr/>
        </p:nvSpPr>
        <p:spPr>
          <a:xfrm>
            <a:off x="8086896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9A3FC96C-A157-384B-9D5A-82D28C1032D5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E843FD2E-0676-E146-B5D2-0EDF665083F8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B14B5966-0E00-9C42-8DCA-65FA6CF37024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67EBBA80-DA05-AD43-97AC-FB7DF7CD1421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B7F24964-04A5-E94A-B2C4-076CC2859342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4452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e 1" descr="image001">
            <a:extLst>
              <a:ext uri="{FF2B5EF4-FFF2-40B4-BE49-F238E27FC236}">
                <a16:creationId xmlns:a16="http://schemas.microsoft.com/office/drawing/2014/main" id="{D524C3EE-77AB-254C-85B9-4196CBEC8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Bilde 1" descr="image001">
            <a:extLst>
              <a:ext uri="{FF2B5EF4-FFF2-40B4-BE49-F238E27FC236}">
                <a16:creationId xmlns:a16="http://schemas.microsoft.com/office/drawing/2014/main" id="{C0DA17AB-3407-5347-9836-938452A85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ilde 1" descr="image001">
            <a:extLst>
              <a:ext uri="{FF2B5EF4-FFF2-40B4-BE49-F238E27FC236}">
                <a16:creationId xmlns:a16="http://schemas.microsoft.com/office/drawing/2014/main" id="{84DFDD77-F59C-164A-B98B-CABFA1EA9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644168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de 1" descr="image001">
            <a:extLst>
              <a:ext uri="{FF2B5EF4-FFF2-40B4-BE49-F238E27FC236}">
                <a16:creationId xmlns:a16="http://schemas.microsoft.com/office/drawing/2014/main" id="{19E8D25C-2962-DB49-8BF3-7930FA7FF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ilde 1" descr="image001">
            <a:extLst>
              <a:ext uri="{FF2B5EF4-FFF2-40B4-BE49-F238E27FC236}">
                <a16:creationId xmlns:a16="http://schemas.microsoft.com/office/drawing/2014/main" id="{11766F3D-8F06-E447-8110-752991966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57902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56C1604-AB0B-4341-A466-F353E373B8C9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D6FDA2E-05B5-FB4F-980B-2926CC918592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1EC9E25-0DF0-B648-8040-1002B39C8AE5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08381BE-780C-0B4C-8C1B-7FF96C392165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CB5EE849-EF65-9849-91FE-DCA6B06D79E6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3D3E5E2E-E9D8-CD49-85E8-A2CA9F0D14A7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9F5A3F5-382D-0C43-9B60-E2B03C37CDF0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3011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ktangel 23">
            <a:extLst>
              <a:ext uri="{FF2B5EF4-FFF2-40B4-BE49-F238E27FC236}">
                <a16:creationId xmlns:a16="http://schemas.microsoft.com/office/drawing/2014/main" id="{ADB80276-7E60-9F46-9B42-E21B3BF78FBD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solidFill>
            <a:srgbClr val="7031A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Rektangel 1"/>
          <p:cNvSpPr/>
          <p:nvPr/>
        </p:nvSpPr>
        <p:spPr>
          <a:xfrm>
            <a:off x="1810960" y="2607527"/>
            <a:ext cx="1644168" cy="369332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morado</a:t>
            </a:r>
            <a:r>
              <a:rPr lang="nb-NO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/ </a:t>
            </a:r>
            <a:r>
              <a:rPr lang="nb-N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</a:t>
            </a:r>
            <a:r>
              <a:rPr lang="nb-NO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illa</a:t>
            </a:r>
            <a:endParaRPr lang="nb-NO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098" name="Bilde 5" descr="Santa Claus, Sleigh, Christmas, San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248" y="870852"/>
            <a:ext cx="2519504" cy="136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5271745" y="2577380"/>
            <a:ext cx="16260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</a:rPr>
              <a:t>trineo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/slede</a:t>
            </a:r>
            <a:endParaRPr lang="nb-N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099" name="Bilde 8" descr="New Year'S Eve, Fireworks, Bea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142" y="3935896"/>
            <a:ext cx="2577508" cy="172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8313530" y="5738118"/>
            <a:ext cx="2730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</a:rPr>
              <a:t>fuegos artificiales</a:t>
            </a:r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/</a:t>
            </a:r>
          </a:p>
          <a:p>
            <a:pPr algn="ctr"/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fyrverkeri</a:t>
            </a:r>
            <a:endParaRPr lang="nb-N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100" name="Bilde 6" descr="Reindeer, Christmas, Deer, Santa, Win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887" y="3689145"/>
            <a:ext cx="1524947" cy="237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1810960" y="6097634"/>
            <a:ext cx="1754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</a:rPr>
              <a:t>reno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/reinsdyr</a:t>
            </a:r>
            <a:endParaRPr lang="nb-N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101" name="Bilde 9" descr="Bilderesultater for juleko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861" y="3935896"/>
            <a:ext cx="2476765" cy="185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4411557" y="5832588"/>
            <a:ext cx="3061252" cy="679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</a:rPr>
              <a:t>tarjetas de 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</a:rPr>
              <a:t>navidad</a:t>
            </a:r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  <a:cs typeface="Cordia New"/>
              </a:rPr>
              <a:t>/ 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Cordia New"/>
              </a:rPr>
              <a:t>julekort</a:t>
            </a:r>
            <a:endParaRPr lang="nb-NO" dirty="0">
              <a:latin typeface="Verdana" panose="020B0604030504040204" pitchFamily="34" charset="0"/>
              <a:ea typeface="Verdana" panose="020B0604030504040204" pitchFamily="34" charset="0"/>
              <a:cs typeface="Cordia New"/>
            </a:endParaRPr>
          </a:p>
        </p:txBody>
      </p:sp>
      <p:pic>
        <p:nvPicPr>
          <p:cNvPr id="4102" name="Bilde 1" descr="Dough, Bake, Kjevle, Kjøkken, Kjeks, Sø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351" y="517390"/>
            <a:ext cx="2572573" cy="207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8747188" y="2712016"/>
            <a:ext cx="18636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</a:rPr>
              <a:t>rodillo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/</a:t>
            </a:r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jevle</a:t>
            </a:r>
            <a:endParaRPr lang="nb-N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5A08ED28-8702-B847-95F9-500CC75B8068}"/>
              </a:ext>
            </a:extLst>
          </p:cNvPr>
          <p:cNvSpPr/>
          <p:nvPr/>
        </p:nvSpPr>
        <p:spPr>
          <a:xfrm>
            <a:off x="8086896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BEA82783-A732-364C-80D9-77A6DD8288D7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05FD8262-71D2-DE41-9D73-115B54028ACA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A3209B3F-3E45-4046-A1F3-0571BBA7CADB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82252738-0864-9645-99EF-314ED91B0472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5378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e 1" descr="image001">
            <a:extLst>
              <a:ext uri="{FF2B5EF4-FFF2-40B4-BE49-F238E27FC236}">
                <a16:creationId xmlns:a16="http://schemas.microsoft.com/office/drawing/2014/main" id="{D524C3EE-77AB-254C-85B9-4196CBEC8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Bilde 1" descr="image001">
            <a:extLst>
              <a:ext uri="{FF2B5EF4-FFF2-40B4-BE49-F238E27FC236}">
                <a16:creationId xmlns:a16="http://schemas.microsoft.com/office/drawing/2014/main" id="{C0DA17AB-3407-5347-9836-938452A85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ilde 1" descr="image001">
            <a:extLst>
              <a:ext uri="{FF2B5EF4-FFF2-40B4-BE49-F238E27FC236}">
                <a16:creationId xmlns:a16="http://schemas.microsoft.com/office/drawing/2014/main" id="{84DFDD77-F59C-164A-B98B-CABFA1EA9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644168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de 1" descr="image001">
            <a:extLst>
              <a:ext uri="{FF2B5EF4-FFF2-40B4-BE49-F238E27FC236}">
                <a16:creationId xmlns:a16="http://schemas.microsoft.com/office/drawing/2014/main" id="{19E8D25C-2962-DB49-8BF3-7930FA7FF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ilde 1" descr="image001">
            <a:extLst>
              <a:ext uri="{FF2B5EF4-FFF2-40B4-BE49-F238E27FC236}">
                <a16:creationId xmlns:a16="http://schemas.microsoft.com/office/drawing/2014/main" id="{11766F3D-8F06-E447-8110-752991966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57902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56C1604-AB0B-4341-A466-F353E373B8C9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D6FDA2E-05B5-FB4F-980B-2926CC918592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1EC9E25-0DF0-B648-8040-1002B39C8AE5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08381BE-780C-0B4C-8C1B-7FF96C392165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CB5EE849-EF65-9849-91FE-DCA6B06D79E6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3D3E5E2E-E9D8-CD49-85E8-A2CA9F0D14A7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9F5A3F5-382D-0C43-9B60-E2B03C37CDF0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5791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Bilde 5" descr="Snowman, Christmas, Merry, Scarf, Win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209" y="442845"/>
            <a:ext cx="2663789" cy="266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>
            <a:off x="1479556" y="2452967"/>
            <a:ext cx="23498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</a:rPr>
              <a:t>muñeco de nieve</a:t>
            </a:r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/ </a:t>
            </a:r>
            <a:endParaRPr lang="nb-NO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snømann</a:t>
            </a:r>
            <a:endParaRPr lang="nb-N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075" name="Bilde 4" descr="Sport, Ski, Skiers, Skiing, Depar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067" y="3745635"/>
            <a:ext cx="2524705" cy="252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8828203" y="6066183"/>
            <a:ext cx="1303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</a:rPr>
              <a:t>esquí</a:t>
            </a:r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/ 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ski</a:t>
            </a:r>
            <a:endParaRPr lang="nb-N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076" name="Bilde 1" descr="Cartoon, Kid, Sledge, Snow, Win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744" y="773956"/>
            <a:ext cx="2592511" cy="153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4583504" y="2595923"/>
            <a:ext cx="2601354" cy="3604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</a:rPr>
              <a:t>trineos</a:t>
            </a:r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  <a:cs typeface="Cordia New"/>
              </a:rPr>
              <a:t>/ a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Cordia New"/>
              </a:rPr>
              <a:t>kebrett</a:t>
            </a:r>
            <a:endParaRPr lang="nb-NO" dirty="0">
              <a:latin typeface="Verdana" panose="020B0604030504040204" pitchFamily="34" charset="0"/>
              <a:ea typeface="Verdana" panose="020B0604030504040204" pitchFamily="34" charset="0"/>
              <a:cs typeface="Cordia New"/>
            </a:endParaRPr>
          </a:p>
        </p:txBody>
      </p:sp>
      <p:pic>
        <p:nvPicPr>
          <p:cNvPr id="3077" name="Bilde 3" descr="Istapp, Tak, Vann, Kaldt, Frost, I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067" y="488258"/>
            <a:ext cx="2605102" cy="1925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8086896" y="2504374"/>
            <a:ext cx="2587730" cy="679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</a:rPr>
              <a:t>carámbano</a:t>
            </a:r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  <a:cs typeface="Cordia New"/>
              </a:rPr>
              <a:t>/ 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Cordia New"/>
              </a:rPr>
              <a:t>istapp</a:t>
            </a:r>
            <a:endParaRPr lang="nb-NO" dirty="0">
              <a:latin typeface="Verdana" panose="020B0604030504040204" pitchFamily="34" charset="0"/>
              <a:ea typeface="Verdana" panose="020B0604030504040204" pitchFamily="34" charset="0"/>
              <a:cs typeface="Cordia New"/>
            </a:endParaRPr>
          </a:p>
        </p:txBody>
      </p:sp>
      <p:pic>
        <p:nvPicPr>
          <p:cNvPr id="3078" name="Bilde 2" descr="Iskrystall, Snowflake, Is, Skjema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179" y="3745635"/>
            <a:ext cx="2123851" cy="212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1829203" y="5829814"/>
            <a:ext cx="18978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</a:rPr>
              <a:t>copo de 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</a:rPr>
              <a:t>nieve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/</a:t>
            </a:r>
          </a:p>
          <a:p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snøkrystall</a:t>
            </a:r>
            <a:endParaRPr lang="nb-N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079" name="Bilde 2" descr="Skates, Hvit, Snø, Sport, Kaldt, I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664" y="3907849"/>
            <a:ext cx="2558672" cy="192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5084718" y="5789184"/>
            <a:ext cx="21275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</a:rPr>
              <a:t>patines de hielo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/</a:t>
            </a:r>
          </a:p>
          <a:p>
            <a:pPr algn="ctr"/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sskøyter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nb-N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6B4154D4-D972-E747-AE12-207CCE4295A9}"/>
              </a:ext>
            </a:extLst>
          </p:cNvPr>
          <p:cNvSpPr/>
          <p:nvPr/>
        </p:nvSpPr>
        <p:spPr>
          <a:xfrm>
            <a:off x="8086896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9E61D7CF-3EDC-BC44-A195-8FB107CC29F5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853F5318-20D8-D34D-BD7D-F485F8778043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4AC93A5-F5E2-E943-AE39-D3BC942481EE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6FE28B4-C862-B942-9C4D-6BBFEC5855B1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C48B21B-CB0E-6D40-9797-D00E870E18F1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5032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B54C0271629EB44939182400ECDC7B5" ma:contentTypeVersion="5" ma:contentTypeDescription="Opprett et nytt dokument." ma:contentTypeScope="" ma:versionID="a12d32eff0308c7402264ee81bfb74ae">
  <xsd:schema xmlns:xsd="http://www.w3.org/2001/XMLSchema" xmlns:xs="http://www.w3.org/2001/XMLSchema" xmlns:p="http://schemas.microsoft.com/office/2006/metadata/properties" xmlns:ns2="a0a067d0-8ead-4a72-b159-8bf2ac458e88" targetNamespace="http://schemas.microsoft.com/office/2006/metadata/properties" ma:root="true" ma:fieldsID="4861c2ff70bcc204db99a5470a0c4a94" ns2:_="">
    <xsd:import namespace="a0a067d0-8ead-4a72-b159-8bf2ac458e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a067d0-8ead-4a72-b159-8bf2ac458e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24856B8-8C9B-4FCA-BF3F-A309E646C7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6F1E10-BC39-4362-BE2E-767CDEA60C9A}">
  <ds:schemaRefs>
    <ds:schemaRef ds:uri="a0a067d0-8ead-4a72-b159-8bf2ac458e88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D8C88EC-16C8-4801-ABE5-7FF13795C4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a067d0-8ead-4a72-b159-8bf2ac458e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110</Words>
  <Application>Microsoft Office PowerPoint</Application>
  <PresentationFormat>Widescreen</PresentationFormat>
  <Paragraphs>38</Paragraphs>
  <Slides>12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Cordia New</vt:lpstr>
      <vt:lpstr>Times New Roman</vt:lpstr>
      <vt:lpstr>Verdana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Høgskolen i Oslo og Akershus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Ingeborg Berven Sundt</dc:creator>
  <cp:lastModifiedBy>Ingeborg Berven Sundt</cp:lastModifiedBy>
  <cp:revision>31</cp:revision>
  <cp:lastPrinted>2019-11-29T13:02:10Z</cp:lastPrinted>
  <dcterms:created xsi:type="dcterms:W3CDTF">2019-11-06T12:44:04Z</dcterms:created>
  <dcterms:modified xsi:type="dcterms:W3CDTF">2019-12-12T09:37:12Z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0x0101006B54C0271629EB44939182400ECDC7B5</vt:lpwstr>
  </property>
</Properties>
</file>