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6"/>
  </p:notesMasterIdLst>
  <p:sldIdLst>
    <p:sldId id="256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D7F7"/>
    <a:srgbClr val="CCEAF8"/>
    <a:srgbClr val="F5DD58"/>
    <a:srgbClr val="F3EB3D"/>
    <a:srgbClr val="F7D76D"/>
    <a:srgbClr val="F4E32D"/>
    <a:srgbClr val="F7D150"/>
    <a:srgbClr val="FFE200"/>
    <a:srgbClr val="FEE800"/>
    <a:srgbClr val="F7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B24B7F-8C8D-4A8A-BBF1-7DFBE0335B8B}" v="1" dt="2024-02-19T09:04:32.3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27" autoAdjust="0"/>
    <p:restoredTop sz="94656"/>
  </p:normalViewPr>
  <p:slideViewPr>
    <p:cSldViewPr snapToGrid="0" snapToObjects="1">
      <p:cViewPr>
        <p:scale>
          <a:sx n="60" d="100"/>
          <a:sy n="60" d="100"/>
        </p:scale>
        <p:origin x="199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e Katrine Østli" userId="ab616f39-e383-4b12-ad3f-6ab678384570" providerId="ADAL" clId="{77B24B7F-8C8D-4A8A-BBF1-7DFBE0335B8B}"/>
    <pc:docChg chg="custSel modSld">
      <pc:chgData name="Lene Katrine Østli" userId="ab616f39-e383-4b12-ad3f-6ab678384570" providerId="ADAL" clId="{77B24B7F-8C8D-4A8A-BBF1-7DFBE0335B8B}" dt="2024-02-19T09:24:15.849" v="306" actId="962"/>
      <pc:docMkLst>
        <pc:docMk/>
      </pc:docMkLst>
      <pc:sldChg chg="addSp delSp modSp mod">
        <pc:chgData name="Lene Katrine Østli" userId="ab616f39-e383-4b12-ad3f-6ab678384570" providerId="ADAL" clId="{77B24B7F-8C8D-4A8A-BBF1-7DFBE0335B8B}" dt="2024-02-19T09:24:15.849" v="306" actId="962"/>
        <pc:sldMkLst>
          <pc:docMk/>
          <pc:sldMk cId="3860179154" sldId="256"/>
        </pc:sldMkLst>
        <pc:spChg chg="del mod">
          <ac:chgData name="Lene Katrine Østli" userId="ab616f39-e383-4b12-ad3f-6ab678384570" providerId="ADAL" clId="{77B24B7F-8C8D-4A8A-BBF1-7DFBE0335B8B}" dt="2024-02-19T09:23:08.488" v="152" actId="478"/>
          <ac:spMkLst>
            <pc:docMk/>
            <pc:sldMk cId="3860179154" sldId="256"/>
            <ac:spMk id="2" creationId="{94B009DE-CD62-2042-83B1-31EA93A71C6D}"/>
          </ac:spMkLst>
        </pc:spChg>
        <pc:spChg chg="mod">
          <ac:chgData name="Lene Katrine Østli" userId="ab616f39-e383-4b12-ad3f-6ab678384570" providerId="ADAL" clId="{77B24B7F-8C8D-4A8A-BBF1-7DFBE0335B8B}" dt="2024-02-19T09:23:11.409" v="153" actId="962"/>
          <ac:spMkLst>
            <pc:docMk/>
            <pc:sldMk cId="3860179154" sldId="256"/>
            <ac:spMk id="3" creationId="{E5E8FFA7-8BA0-7945-9A0A-2B49DD24D123}"/>
          </ac:spMkLst>
        </pc:spChg>
        <pc:spChg chg="mod">
          <ac:chgData name="Lene Katrine Østli" userId="ab616f39-e383-4b12-ad3f-6ab678384570" providerId="ADAL" clId="{77B24B7F-8C8D-4A8A-BBF1-7DFBE0335B8B}" dt="2024-02-19T09:23:13.299" v="154" actId="962"/>
          <ac:spMkLst>
            <pc:docMk/>
            <pc:sldMk cId="3860179154" sldId="256"/>
            <ac:spMk id="4" creationId="{295AB078-E19D-C04B-AF3C-412ADA14E8EE}"/>
          </ac:spMkLst>
        </pc:spChg>
        <pc:spChg chg="mod">
          <ac:chgData name="Lene Katrine Østli" userId="ab616f39-e383-4b12-ad3f-6ab678384570" providerId="ADAL" clId="{77B24B7F-8C8D-4A8A-BBF1-7DFBE0335B8B}" dt="2024-02-19T09:23:15.069" v="155" actId="962"/>
          <ac:spMkLst>
            <pc:docMk/>
            <pc:sldMk cId="3860179154" sldId="256"/>
            <ac:spMk id="5" creationId="{AFD7E36E-1499-E346-A56F-6916E7870373}"/>
          </ac:spMkLst>
        </pc:spChg>
        <pc:spChg chg="mod">
          <ac:chgData name="Lene Katrine Østli" userId="ab616f39-e383-4b12-ad3f-6ab678384570" providerId="ADAL" clId="{77B24B7F-8C8D-4A8A-BBF1-7DFBE0335B8B}" dt="2024-02-19T09:23:16.922" v="156" actId="962"/>
          <ac:spMkLst>
            <pc:docMk/>
            <pc:sldMk cId="3860179154" sldId="256"/>
            <ac:spMk id="6" creationId="{8FF155FE-982C-DD43-B734-744319C244A3}"/>
          </ac:spMkLst>
        </pc:spChg>
        <pc:spChg chg="mod">
          <ac:chgData name="Lene Katrine Østli" userId="ab616f39-e383-4b12-ad3f-6ab678384570" providerId="ADAL" clId="{77B24B7F-8C8D-4A8A-BBF1-7DFBE0335B8B}" dt="2024-02-19T09:22:56.465" v="147" actId="962"/>
          <ac:spMkLst>
            <pc:docMk/>
            <pc:sldMk cId="3860179154" sldId="256"/>
            <ac:spMk id="8" creationId="{0FA53CBC-9050-2C44-BF79-C2583EBC89C4}"/>
          </ac:spMkLst>
        </pc:spChg>
        <pc:spChg chg="mod">
          <ac:chgData name="Lene Katrine Østli" userId="ab616f39-e383-4b12-ad3f-6ab678384570" providerId="ADAL" clId="{77B24B7F-8C8D-4A8A-BBF1-7DFBE0335B8B}" dt="2024-02-19T09:22:58.331" v="148" actId="962"/>
          <ac:spMkLst>
            <pc:docMk/>
            <pc:sldMk cId="3860179154" sldId="256"/>
            <ac:spMk id="9" creationId="{4BF06269-C3D4-1D44-B919-10F48FDAB6F9}"/>
          </ac:spMkLst>
        </pc:spChg>
        <pc:spChg chg="mod">
          <ac:chgData name="Lene Katrine Østli" userId="ab616f39-e383-4b12-ad3f-6ab678384570" providerId="ADAL" clId="{77B24B7F-8C8D-4A8A-BBF1-7DFBE0335B8B}" dt="2024-02-19T09:23:00.179" v="149" actId="962"/>
          <ac:spMkLst>
            <pc:docMk/>
            <pc:sldMk cId="3860179154" sldId="256"/>
            <ac:spMk id="10" creationId="{09F0D9BE-2F19-7744-8962-0C8509857097}"/>
          </ac:spMkLst>
        </pc:spChg>
        <pc:spChg chg="mod">
          <ac:chgData name="Lene Katrine Østli" userId="ab616f39-e383-4b12-ad3f-6ab678384570" providerId="ADAL" clId="{77B24B7F-8C8D-4A8A-BBF1-7DFBE0335B8B}" dt="2024-02-19T09:23:01.758" v="150" actId="962"/>
          <ac:spMkLst>
            <pc:docMk/>
            <pc:sldMk cId="3860179154" sldId="256"/>
            <ac:spMk id="11" creationId="{126DEFBB-3628-7F4A-8033-422514F3BF15}"/>
          </ac:spMkLst>
        </pc:spChg>
        <pc:spChg chg="mod">
          <ac:chgData name="Lene Katrine Østli" userId="ab616f39-e383-4b12-ad3f-6ab678384570" providerId="ADAL" clId="{77B24B7F-8C8D-4A8A-BBF1-7DFBE0335B8B}" dt="2024-02-19T09:23:18.344" v="157" actId="962"/>
          <ac:spMkLst>
            <pc:docMk/>
            <pc:sldMk cId="3860179154" sldId="256"/>
            <ac:spMk id="12" creationId="{DF94185A-807A-9B4A-BE27-974AE57EF561}"/>
          </ac:spMkLst>
        </pc:spChg>
        <pc:spChg chg="mod">
          <ac:chgData name="Lene Katrine Østli" userId="ab616f39-e383-4b12-ad3f-6ab678384570" providerId="ADAL" clId="{77B24B7F-8C8D-4A8A-BBF1-7DFBE0335B8B}" dt="2024-02-19T09:23:19.960" v="158" actId="962"/>
          <ac:spMkLst>
            <pc:docMk/>
            <pc:sldMk cId="3860179154" sldId="256"/>
            <ac:spMk id="13" creationId="{C225D992-D0E2-374F-A28A-EEBCE6E23FDB}"/>
          </ac:spMkLst>
        </pc:spChg>
        <pc:spChg chg="mod">
          <ac:chgData name="Lene Katrine Østli" userId="ab616f39-e383-4b12-ad3f-6ab678384570" providerId="ADAL" clId="{77B24B7F-8C8D-4A8A-BBF1-7DFBE0335B8B}" dt="2024-02-19T09:23:21.563" v="159" actId="962"/>
          <ac:spMkLst>
            <pc:docMk/>
            <pc:sldMk cId="3860179154" sldId="256"/>
            <ac:spMk id="14" creationId="{E34FBCC8-E322-2041-B997-C82F926A29DD}"/>
          </ac:spMkLst>
        </pc:spChg>
        <pc:spChg chg="mod">
          <ac:chgData name="Lene Katrine Østli" userId="ab616f39-e383-4b12-ad3f-6ab678384570" providerId="ADAL" clId="{77B24B7F-8C8D-4A8A-BBF1-7DFBE0335B8B}" dt="2024-02-19T09:23:23.083" v="160" actId="962"/>
          <ac:spMkLst>
            <pc:docMk/>
            <pc:sldMk cId="3860179154" sldId="256"/>
            <ac:spMk id="15" creationId="{F2ADF9A0-B371-324F-9227-434158290FB2}"/>
          </ac:spMkLst>
        </pc:spChg>
        <pc:spChg chg="mod">
          <ac:chgData name="Lene Katrine Østli" userId="ab616f39-e383-4b12-ad3f-6ab678384570" providerId="ADAL" clId="{77B24B7F-8C8D-4A8A-BBF1-7DFBE0335B8B}" dt="2024-02-19T09:23:25.510" v="161" actId="962"/>
          <ac:spMkLst>
            <pc:docMk/>
            <pc:sldMk cId="3860179154" sldId="256"/>
            <ac:spMk id="16" creationId="{3545718A-0CE8-764C-9A78-96733B652D77}"/>
          </ac:spMkLst>
        </pc:spChg>
        <pc:spChg chg="mod">
          <ac:chgData name="Lene Katrine Østli" userId="ab616f39-e383-4b12-ad3f-6ab678384570" providerId="ADAL" clId="{77B24B7F-8C8D-4A8A-BBF1-7DFBE0335B8B}" dt="2024-02-19T09:23:28.429" v="163" actId="962"/>
          <ac:spMkLst>
            <pc:docMk/>
            <pc:sldMk cId="3860179154" sldId="256"/>
            <ac:spMk id="17" creationId="{36A599F3-C37B-994A-9EA6-585D85D1E4C2}"/>
          </ac:spMkLst>
        </pc:spChg>
        <pc:spChg chg="mod">
          <ac:chgData name="Lene Katrine Østli" userId="ab616f39-e383-4b12-ad3f-6ab678384570" providerId="ADAL" clId="{77B24B7F-8C8D-4A8A-BBF1-7DFBE0335B8B}" dt="2024-02-19T09:23:30.397" v="164" actId="962"/>
          <ac:spMkLst>
            <pc:docMk/>
            <pc:sldMk cId="3860179154" sldId="256"/>
            <ac:spMk id="19" creationId="{45DD1CC3-7477-2D4E-959E-87F10AE94C52}"/>
          </ac:spMkLst>
        </pc:spChg>
        <pc:spChg chg="mod">
          <ac:chgData name="Lene Katrine Østli" userId="ab616f39-e383-4b12-ad3f-6ab678384570" providerId="ADAL" clId="{77B24B7F-8C8D-4A8A-BBF1-7DFBE0335B8B}" dt="2024-02-19T09:23:26.973" v="162" actId="962"/>
          <ac:spMkLst>
            <pc:docMk/>
            <pc:sldMk cId="3860179154" sldId="256"/>
            <ac:spMk id="21" creationId="{86A82519-0AA3-7948-AC02-F3B16AEAB9B9}"/>
          </ac:spMkLst>
        </pc:spChg>
        <pc:spChg chg="del">
          <ac:chgData name="Lene Katrine Østli" userId="ab616f39-e383-4b12-ad3f-6ab678384570" providerId="ADAL" clId="{77B24B7F-8C8D-4A8A-BBF1-7DFBE0335B8B}" dt="2024-02-19T09:23:35.821" v="165" actId="478"/>
          <ac:spMkLst>
            <pc:docMk/>
            <pc:sldMk cId="3860179154" sldId="256"/>
            <ac:spMk id="22" creationId="{6FD6A547-1E27-4ADD-9194-4F5E354B1830}"/>
          </ac:spMkLst>
        </pc:spChg>
        <pc:spChg chg="mod">
          <ac:chgData name="Lene Katrine Østli" userId="ab616f39-e383-4b12-ad3f-6ab678384570" providerId="ADAL" clId="{77B24B7F-8C8D-4A8A-BBF1-7DFBE0335B8B}" dt="2024-02-19T09:23:40.385" v="166" actId="962"/>
          <ac:spMkLst>
            <pc:docMk/>
            <pc:sldMk cId="3860179154" sldId="256"/>
            <ac:spMk id="23" creationId="{49CDB642-29BA-49A2-BA65-63BA16D98298}"/>
          </ac:spMkLst>
        </pc:spChg>
        <pc:picChg chg="mod">
          <ac:chgData name="Lene Katrine Østli" userId="ab616f39-e383-4b12-ad3f-6ab678384570" providerId="ADAL" clId="{77B24B7F-8C8D-4A8A-BBF1-7DFBE0335B8B}" dt="2024-02-19T09:22:49.212" v="146" actId="962"/>
          <ac:picMkLst>
            <pc:docMk/>
            <pc:sldMk cId="3860179154" sldId="256"/>
            <ac:picMk id="7" creationId="{63859969-6FC6-2440-AB72-0541CD114D59}"/>
          </ac:picMkLst>
        </pc:picChg>
        <pc:picChg chg="del">
          <ac:chgData name="Lene Katrine Østli" userId="ab616f39-e383-4b12-ad3f-6ab678384570" providerId="ADAL" clId="{77B24B7F-8C8D-4A8A-BBF1-7DFBE0335B8B}" dt="2024-02-19T09:03:47.571" v="1" actId="478"/>
          <ac:picMkLst>
            <pc:docMk/>
            <pc:sldMk cId="3860179154" sldId="256"/>
            <ac:picMk id="18" creationId="{15E19A20-0750-B744-A209-05A65F999B11}"/>
          </ac:picMkLst>
        </pc:picChg>
        <pc:picChg chg="del">
          <ac:chgData name="Lene Katrine Østli" userId="ab616f39-e383-4b12-ad3f-6ab678384570" providerId="ADAL" clId="{77B24B7F-8C8D-4A8A-BBF1-7DFBE0335B8B}" dt="2024-02-19T09:03:46.525" v="0" actId="478"/>
          <ac:picMkLst>
            <pc:docMk/>
            <pc:sldMk cId="3860179154" sldId="256"/>
            <ac:picMk id="20" creationId="{E27B083D-B991-824D-9D93-D0C2C4C1493E}"/>
          </ac:picMkLst>
        </pc:picChg>
        <pc:picChg chg="add mod">
          <ac:chgData name="Lene Katrine Østli" userId="ab616f39-e383-4b12-ad3f-6ab678384570" providerId="ADAL" clId="{77B24B7F-8C8D-4A8A-BBF1-7DFBE0335B8B}" dt="2024-02-19T09:24:15.849" v="306" actId="962"/>
          <ac:picMkLst>
            <pc:docMk/>
            <pc:sldMk cId="3860179154" sldId="256"/>
            <ac:picMk id="25" creationId="{27C197C9-32A3-68F0-E43F-DFB857FBFC7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6D76B-8D61-4F93-A3B2-80911AD5389E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C5A59-3E0B-4F30-A441-5E9247F6AD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9403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20090" rtl="0" eaLnBrk="1" latinLnBrk="0" hangingPunct="1">
      <a:defRPr sz="945" kern="1200">
        <a:solidFill>
          <a:schemeClr val="tx1"/>
        </a:solidFill>
        <a:latin typeface="+mn-lt"/>
        <a:ea typeface="+mn-ea"/>
        <a:cs typeface="+mn-cs"/>
      </a:defRPr>
    </a:lvl1pPr>
    <a:lvl2pPr marL="360045" algn="l" defTabSz="720090" rtl="0" eaLnBrk="1" latinLnBrk="0" hangingPunct="1">
      <a:defRPr sz="945" kern="1200">
        <a:solidFill>
          <a:schemeClr val="tx1"/>
        </a:solidFill>
        <a:latin typeface="+mn-lt"/>
        <a:ea typeface="+mn-ea"/>
        <a:cs typeface="+mn-cs"/>
      </a:defRPr>
    </a:lvl2pPr>
    <a:lvl3pPr marL="720090" algn="l" defTabSz="720090" rtl="0" eaLnBrk="1" latinLnBrk="0" hangingPunct="1">
      <a:defRPr sz="945" kern="1200">
        <a:solidFill>
          <a:schemeClr val="tx1"/>
        </a:solidFill>
        <a:latin typeface="+mn-lt"/>
        <a:ea typeface="+mn-ea"/>
        <a:cs typeface="+mn-cs"/>
      </a:defRPr>
    </a:lvl3pPr>
    <a:lvl4pPr marL="1080135" algn="l" defTabSz="720090" rtl="0" eaLnBrk="1" latinLnBrk="0" hangingPunct="1">
      <a:defRPr sz="945" kern="1200">
        <a:solidFill>
          <a:schemeClr val="tx1"/>
        </a:solidFill>
        <a:latin typeface="+mn-lt"/>
        <a:ea typeface="+mn-ea"/>
        <a:cs typeface="+mn-cs"/>
      </a:defRPr>
    </a:lvl4pPr>
    <a:lvl5pPr marL="1440180" algn="l" defTabSz="720090" rtl="0" eaLnBrk="1" latinLnBrk="0" hangingPunct="1">
      <a:defRPr sz="945" kern="1200">
        <a:solidFill>
          <a:schemeClr val="tx1"/>
        </a:solidFill>
        <a:latin typeface="+mn-lt"/>
        <a:ea typeface="+mn-ea"/>
        <a:cs typeface="+mn-cs"/>
      </a:defRPr>
    </a:lvl5pPr>
    <a:lvl6pPr marL="1800225" algn="l" defTabSz="720090" rtl="0" eaLnBrk="1" latinLnBrk="0" hangingPunct="1">
      <a:defRPr sz="945" kern="1200">
        <a:solidFill>
          <a:schemeClr val="tx1"/>
        </a:solidFill>
        <a:latin typeface="+mn-lt"/>
        <a:ea typeface="+mn-ea"/>
        <a:cs typeface="+mn-cs"/>
      </a:defRPr>
    </a:lvl6pPr>
    <a:lvl7pPr marL="2160270" algn="l" defTabSz="720090" rtl="0" eaLnBrk="1" latinLnBrk="0" hangingPunct="1">
      <a:defRPr sz="945" kern="1200">
        <a:solidFill>
          <a:schemeClr val="tx1"/>
        </a:solidFill>
        <a:latin typeface="+mn-lt"/>
        <a:ea typeface="+mn-ea"/>
        <a:cs typeface="+mn-cs"/>
      </a:defRPr>
    </a:lvl7pPr>
    <a:lvl8pPr marL="2520315" algn="l" defTabSz="720090" rtl="0" eaLnBrk="1" latinLnBrk="0" hangingPunct="1">
      <a:defRPr sz="945" kern="1200">
        <a:solidFill>
          <a:schemeClr val="tx1"/>
        </a:solidFill>
        <a:latin typeface="+mn-lt"/>
        <a:ea typeface="+mn-ea"/>
        <a:cs typeface="+mn-cs"/>
      </a:defRPr>
    </a:lvl8pPr>
    <a:lvl9pPr marL="2880360" algn="l" defTabSz="720090" rtl="0" eaLnBrk="1" latinLnBrk="0" hangingPunct="1">
      <a:defRPr sz="94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6C5A59-3E0B-4F30-A441-5E9247F6AD3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7732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FF8D-7188-0749-B644-0E2A2C972FD6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EF7-E51E-0948-A271-22CC31EF80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498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FF8D-7188-0749-B644-0E2A2C972FD6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EF7-E51E-0948-A271-22CC31EF80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94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FF8D-7188-0749-B644-0E2A2C972FD6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EF7-E51E-0948-A271-22CC31EF80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143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FF8D-7188-0749-B644-0E2A2C972FD6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EF7-E51E-0948-A271-22CC31EF80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9351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FF8D-7188-0749-B644-0E2A2C972FD6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EF7-E51E-0948-A271-22CC31EF80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204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FF8D-7188-0749-B644-0E2A2C972FD6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EF7-E51E-0948-A271-22CC31EF80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3279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FF8D-7188-0749-B644-0E2A2C972FD6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EF7-E51E-0948-A271-22CC31EF80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897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FF8D-7188-0749-B644-0E2A2C972FD6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EF7-E51E-0948-A271-22CC31EF80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550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FF8D-7188-0749-B644-0E2A2C972FD6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EF7-E51E-0948-A271-22CC31EF80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815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FF8D-7188-0749-B644-0E2A2C972FD6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EF7-E51E-0948-A271-22CC31EF80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9106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FF8D-7188-0749-B644-0E2A2C972FD6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EF7-E51E-0948-A271-22CC31EF80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076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8FF8D-7188-0749-B644-0E2A2C972FD6}" type="datetimeFigureOut">
              <a:rPr lang="nb-NO" smtClean="0"/>
              <a:t>19.02.2024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92EF7-E51E-0948-A271-22CC31EF80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162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000">
              <a:srgbClr val="D9C8E6"/>
            </a:gs>
            <a:gs pos="14000">
              <a:srgbClr val="7030A0"/>
            </a:gs>
            <a:gs pos="100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Illustrasjon av barn som står på en rekke å sier hei">
            <a:extLst>
              <a:ext uri="{FF2B5EF4-FFF2-40B4-BE49-F238E27FC236}">
                <a16:creationId xmlns:a16="http://schemas.microsoft.com/office/drawing/2014/main" id="{63859969-6FC6-2440-AB72-0541CD114D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918" y="9698579"/>
            <a:ext cx="8564497" cy="2328111"/>
          </a:xfrm>
          <a:prstGeom prst="rect">
            <a:avLst/>
          </a:prstGeom>
        </p:spPr>
      </p:pic>
      <p:sp>
        <p:nvSpPr>
          <p:cNvPr id="8" name="Bildeforklaring formet som en ellipse 7">
            <a:extLst>
              <a:ext uri="{FF2B5EF4-FFF2-40B4-BE49-F238E27FC236}">
                <a16:creationId xmlns:a16="http://schemas.microsoft.com/office/drawing/2014/main" id="{0FA53CBC-9050-2C44-BF79-C2583EBC89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96613" y="1114454"/>
            <a:ext cx="2056919" cy="1945775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205" b="1" dirty="0">
              <a:latin typeface="Arial Rounded MT Bold" panose="020F0704030504030204" pitchFamily="34" charset="77"/>
            </a:endParaRPr>
          </a:p>
        </p:txBody>
      </p:sp>
      <p:sp>
        <p:nvSpPr>
          <p:cNvPr id="9" name="Bildeforklaring formet som en ellipse 8">
            <a:extLst>
              <a:ext uri="{FF2B5EF4-FFF2-40B4-BE49-F238E27FC236}">
                <a16:creationId xmlns:a16="http://schemas.microsoft.com/office/drawing/2014/main" id="{4BF06269-C3D4-1D44-B919-10F48FDAB6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0819" y="5834458"/>
            <a:ext cx="2083849" cy="1764176"/>
          </a:xfrm>
          <a:prstGeom prst="wedgeEllipseCallout">
            <a:avLst>
              <a:gd name="adj1" fmla="val 20266"/>
              <a:gd name="adj2" fmla="val 66886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3150" dirty="0"/>
          </a:p>
        </p:txBody>
      </p:sp>
      <p:sp>
        <p:nvSpPr>
          <p:cNvPr id="10" name="Bildeforklaring formet som en ellipse 9">
            <a:extLst>
              <a:ext uri="{FF2B5EF4-FFF2-40B4-BE49-F238E27FC236}">
                <a16:creationId xmlns:a16="http://schemas.microsoft.com/office/drawing/2014/main" id="{09F0D9BE-2F19-7744-8962-0C8509857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89193" y="4558004"/>
            <a:ext cx="1932616" cy="1897922"/>
          </a:xfrm>
          <a:prstGeom prst="wedgeEllipseCallout">
            <a:avLst>
              <a:gd name="adj1" fmla="val 25940"/>
              <a:gd name="adj2" fmla="val 5907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835" b="1" dirty="0">
              <a:latin typeface="Arial Rounded MT Bold" panose="020F0704030504030204" pitchFamily="34" charset="77"/>
            </a:endParaRPr>
          </a:p>
        </p:txBody>
      </p:sp>
      <p:sp>
        <p:nvSpPr>
          <p:cNvPr id="11" name="Bildeforklaring formet som en ellipse 10">
            <a:extLst>
              <a:ext uri="{FF2B5EF4-FFF2-40B4-BE49-F238E27FC236}">
                <a16:creationId xmlns:a16="http://schemas.microsoft.com/office/drawing/2014/main" id="{126DEFBB-3628-7F4A-8033-422514F3B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76576" y="7397517"/>
            <a:ext cx="2273580" cy="1925160"/>
          </a:xfrm>
          <a:prstGeom prst="wedgeEllipseCallout">
            <a:avLst>
              <a:gd name="adj1" fmla="val 5711"/>
              <a:gd name="adj2" fmla="val 63411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90" dirty="0"/>
              <a:t> </a:t>
            </a:r>
          </a:p>
        </p:txBody>
      </p:sp>
      <p:sp>
        <p:nvSpPr>
          <p:cNvPr id="3" name="Bildeforklaring formet som en ellipse 2">
            <a:extLst>
              <a:ext uri="{FF2B5EF4-FFF2-40B4-BE49-F238E27FC236}">
                <a16:creationId xmlns:a16="http://schemas.microsoft.com/office/drawing/2014/main" id="{E5E8FFA7-8BA0-7945-9A0A-2B49DD24D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031368" y="266491"/>
            <a:ext cx="1774333" cy="1678473"/>
          </a:xfrm>
          <a:prstGeom prst="wedgeEllipse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205" b="1" dirty="0">
              <a:latin typeface="Arial Rounded MT Bold" panose="020F0704030504030204" pitchFamily="34" charset="77"/>
            </a:endParaRPr>
          </a:p>
        </p:txBody>
      </p:sp>
      <p:sp>
        <p:nvSpPr>
          <p:cNvPr id="4" name="Bildeforklaring formet som en ellipse 3">
            <a:extLst>
              <a:ext uri="{FF2B5EF4-FFF2-40B4-BE49-F238E27FC236}">
                <a16:creationId xmlns:a16="http://schemas.microsoft.com/office/drawing/2014/main" id="{295AB078-E19D-C04B-AF3C-412ADA14E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31944" y="7697409"/>
            <a:ext cx="1900944" cy="1789440"/>
          </a:xfrm>
          <a:prstGeom prst="wedgeEllipseCallout">
            <a:avLst>
              <a:gd name="adj1" fmla="val -2399"/>
              <a:gd name="adj2" fmla="val 6519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90" dirty="0">
              <a:latin typeface="Arial Rounded MT Bold" panose="020F0704030504030204" pitchFamily="34" charset="77"/>
            </a:endParaRPr>
          </a:p>
        </p:txBody>
      </p:sp>
      <p:sp>
        <p:nvSpPr>
          <p:cNvPr id="5" name="Bildeforklaring formet som en ellipse 4">
            <a:extLst>
              <a:ext uri="{FF2B5EF4-FFF2-40B4-BE49-F238E27FC236}">
                <a16:creationId xmlns:a16="http://schemas.microsoft.com/office/drawing/2014/main" id="{AFD7E36E-1499-E346-A56F-6916E7870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80699" y="6120411"/>
            <a:ext cx="1715959" cy="1669996"/>
          </a:xfrm>
          <a:prstGeom prst="wedgeEllipse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835" b="1" dirty="0">
              <a:latin typeface="Arial Rounded MT Bold" panose="020F0704030504030204" pitchFamily="34" charset="77"/>
            </a:endParaRPr>
          </a:p>
        </p:txBody>
      </p:sp>
      <p:sp>
        <p:nvSpPr>
          <p:cNvPr id="6" name="Bildeforklaring formet som en ellipse 5">
            <a:extLst>
              <a:ext uri="{FF2B5EF4-FFF2-40B4-BE49-F238E27FC236}">
                <a16:creationId xmlns:a16="http://schemas.microsoft.com/office/drawing/2014/main" id="{8FF155FE-982C-DD43-B734-744319C244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5918" y="7878341"/>
            <a:ext cx="1761922" cy="1685317"/>
          </a:xfrm>
          <a:prstGeom prst="wedgeEllipseCallout">
            <a:avLst>
              <a:gd name="adj1" fmla="val -8659"/>
              <a:gd name="adj2" fmla="val 725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520" dirty="0"/>
          </a:p>
        </p:txBody>
      </p:sp>
      <p:sp>
        <p:nvSpPr>
          <p:cNvPr id="12" name="Bildeforklaring formet som en ellipse 11">
            <a:extLst>
              <a:ext uri="{FF2B5EF4-FFF2-40B4-BE49-F238E27FC236}">
                <a16:creationId xmlns:a16="http://schemas.microsoft.com/office/drawing/2014/main" id="{DF94185A-807A-9B4A-BE27-974AE57EF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43932" y="3159743"/>
            <a:ext cx="2206225" cy="2204830"/>
          </a:xfrm>
          <a:prstGeom prst="wedgeEllipse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3150" b="1" dirty="0"/>
          </a:p>
        </p:txBody>
      </p:sp>
      <p:sp>
        <p:nvSpPr>
          <p:cNvPr id="13" name="Bildeforklaring formet som en ellipse 12">
            <a:extLst>
              <a:ext uri="{FF2B5EF4-FFF2-40B4-BE49-F238E27FC236}">
                <a16:creationId xmlns:a16="http://schemas.microsoft.com/office/drawing/2014/main" id="{C225D992-D0E2-374F-A28A-EEBCE6E23F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17570" y="7786609"/>
            <a:ext cx="2152912" cy="1891419"/>
          </a:xfrm>
          <a:prstGeom prst="wedgeEllipseCallout">
            <a:avLst>
              <a:gd name="adj1" fmla="val -42180"/>
              <a:gd name="adj2" fmla="val 58264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835" dirty="0"/>
          </a:p>
        </p:txBody>
      </p:sp>
      <p:sp>
        <p:nvSpPr>
          <p:cNvPr id="14" name="Bildeforklaring formet som en ellipse 13">
            <a:extLst>
              <a:ext uri="{FF2B5EF4-FFF2-40B4-BE49-F238E27FC236}">
                <a16:creationId xmlns:a16="http://schemas.microsoft.com/office/drawing/2014/main" id="{E34FBCC8-E322-2041-B997-C82F926A2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36231" y="1355484"/>
            <a:ext cx="2238811" cy="2147251"/>
          </a:xfrm>
          <a:prstGeom prst="wedgeEllipseCallout">
            <a:avLst>
              <a:gd name="adj1" fmla="val 24622"/>
              <a:gd name="adj2" fmla="val 6438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90" dirty="0">
              <a:latin typeface="Arial Rounded MT Bold" panose="020F0704030504030204" pitchFamily="34" charset="77"/>
            </a:endParaRPr>
          </a:p>
        </p:txBody>
      </p:sp>
      <p:sp>
        <p:nvSpPr>
          <p:cNvPr id="15" name="Bildeforklaring formet som en ellipse 14">
            <a:extLst>
              <a:ext uri="{FF2B5EF4-FFF2-40B4-BE49-F238E27FC236}">
                <a16:creationId xmlns:a16="http://schemas.microsoft.com/office/drawing/2014/main" id="{F2ADF9A0-B371-324F-9227-434158290F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11853" y="5611727"/>
            <a:ext cx="1838528" cy="1669480"/>
          </a:xfrm>
          <a:prstGeom prst="wedgeEllipse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3465" dirty="0"/>
          </a:p>
        </p:txBody>
      </p:sp>
      <p:sp>
        <p:nvSpPr>
          <p:cNvPr id="16" name="Bildeforklaring formet som en ellipse 15">
            <a:extLst>
              <a:ext uri="{FF2B5EF4-FFF2-40B4-BE49-F238E27FC236}">
                <a16:creationId xmlns:a16="http://schemas.microsoft.com/office/drawing/2014/main" id="{3545718A-0CE8-764C-9A78-96733B652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56088" y="784493"/>
            <a:ext cx="1803885" cy="1683503"/>
          </a:xfrm>
          <a:prstGeom prst="wedgeEllipseCallout">
            <a:avLst>
              <a:gd name="adj1" fmla="val -24839"/>
              <a:gd name="adj2" fmla="val 6108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835" dirty="0">
              <a:latin typeface="Arial Rounded MT Bold" panose="020F0704030504030204" pitchFamily="34" charset="77"/>
            </a:endParaRPr>
          </a:p>
        </p:txBody>
      </p:sp>
      <p:sp>
        <p:nvSpPr>
          <p:cNvPr id="21" name="Bildeforklaring formet som en ellipse 20">
            <a:extLst>
              <a:ext uri="{FF2B5EF4-FFF2-40B4-BE49-F238E27FC236}">
                <a16:creationId xmlns:a16="http://schemas.microsoft.com/office/drawing/2014/main" id="{86A82519-0AA3-7948-AC02-F3B16AEAB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05418" y="5521715"/>
            <a:ext cx="1766135" cy="1775157"/>
          </a:xfrm>
          <a:prstGeom prst="wedgeEllipse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835" dirty="0">
              <a:latin typeface="Arial Rounded MT Bold" panose="020F0704030504030204" pitchFamily="34" charset="77"/>
            </a:endParaRPr>
          </a:p>
        </p:txBody>
      </p:sp>
      <p:sp>
        <p:nvSpPr>
          <p:cNvPr id="17" name="Bildeforklaring formet som en ellipse 16">
            <a:extLst>
              <a:ext uri="{FF2B5EF4-FFF2-40B4-BE49-F238E27FC236}">
                <a16:creationId xmlns:a16="http://schemas.microsoft.com/office/drawing/2014/main" id="{36A599F3-C37B-994A-9EA6-585D85D1E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766" y="3104456"/>
            <a:ext cx="1874249" cy="1810333"/>
          </a:xfrm>
          <a:prstGeom prst="wedgeEllipseCallout">
            <a:avLst>
              <a:gd name="adj1" fmla="val 40476"/>
              <a:gd name="adj2" fmla="val 52014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205" dirty="0">
              <a:latin typeface="Arial Rounded MT Bold" panose="020F0704030504030204" pitchFamily="34" charset="77"/>
            </a:endParaRPr>
          </a:p>
        </p:txBody>
      </p:sp>
      <p:sp>
        <p:nvSpPr>
          <p:cNvPr id="19" name="Bildeforklaring formet som en ellipse 18">
            <a:extLst>
              <a:ext uri="{FF2B5EF4-FFF2-40B4-BE49-F238E27FC236}">
                <a16:creationId xmlns:a16="http://schemas.microsoft.com/office/drawing/2014/main" id="{45DD1CC3-7477-2D4E-959E-87F10AE94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2043" y="874664"/>
            <a:ext cx="2083708" cy="1930454"/>
          </a:xfrm>
          <a:prstGeom prst="wedgeEllipse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90" dirty="0">
              <a:latin typeface="Arial Rounded MT Bold" panose="020F0704030504030204" pitchFamily="34" charset="77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49CDB642-29BA-49A2-BA65-63BA16D982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77524" y="3798624"/>
            <a:ext cx="3826282" cy="1516427"/>
          </a:xfrm>
          <a:prstGeom prst="roundRect">
            <a:avLst/>
          </a:prstGeom>
          <a:solidFill>
            <a:srgbClr val="F3D7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5" dirty="0">
              <a:solidFill>
                <a:schemeClr val="bg1"/>
              </a:solidFill>
              <a:ea typeface="+mn-lt"/>
              <a:cs typeface="+mn-lt"/>
            </a:endParaRPr>
          </a:p>
        </p:txBody>
      </p:sp>
      <p:pic>
        <p:nvPicPr>
          <p:cNvPr id="25" name="Bilde 24" descr="Et bilde som viser logoen til NAFO, nasjonalt senter for flerkulturell opplæring ">
            <a:extLst>
              <a:ext uri="{FF2B5EF4-FFF2-40B4-BE49-F238E27FC236}">
                <a16:creationId xmlns:a16="http://schemas.microsoft.com/office/drawing/2014/main" id="{27C197C9-32A3-68F0-E43F-DFB857FBFC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66" y="11905536"/>
            <a:ext cx="4854693" cy="91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179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eterbeskyttet xmlns="2bb71771-38fc-4a60-ad89-de500072ae73" xsi:nil="true"/>
    <lcf76f155ced4ddcb4097134ff3c332f xmlns="2bb71771-38fc-4a60-ad89-de500072ae73">
      <Terms xmlns="http://schemas.microsoft.com/office/infopath/2007/PartnerControls"/>
    </lcf76f155ced4ddcb4097134ff3c332f>
    <TaxCatchAll xmlns="d67493da-c6c1-4612-ad8f-bb1eec4a054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40098DD58A6134AA0FCC9697D1301B4" ma:contentTypeVersion="19" ma:contentTypeDescription="Opprett et nytt dokument." ma:contentTypeScope="" ma:versionID="ea33f646854f5b6968799aa1097cd2c4">
  <xsd:schema xmlns:xsd="http://www.w3.org/2001/XMLSchema" xmlns:xs="http://www.w3.org/2001/XMLSchema" xmlns:p="http://schemas.microsoft.com/office/2006/metadata/properties" xmlns:ns2="2bb71771-38fc-4a60-ad89-de500072ae73" xmlns:ns3="d67493da-c6c1-4612-ad8f-bb1eec4a0546" targetNamespace="http://schemas.microsoft.com/office/2006/metadata/properties" ma:root="true" ma:fieldsID="b6d5274442806f6e36bca00f50fc01c7" ns2:_="" ns3:_="">
    <xsd:import namespace="2bb71771-38fc-4a60-ad89-de500072ae73"/>
    <xsd:import namespace="d67493da-c6c1-4612-ad8f-bb1eec4a05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Dokumenteterbeskyttet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b71771-38fc-4a60-ad89-de500072a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Dokumenteterbeskyttet" ma:index="15" nillable="true" ma:displayName="Dokumentet er beskyttet" ma:description="passordet er NAFO" ma:format="Dropdown" ma:internalName="Dokumenteterbeskyttet">
      <xsd:simpleType>
        <xsd:restriction base="dms:Text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emerkelapper" ma:readOnly="false" ma:fieldId="{5cf76f15-5ced-4ddc-b409-7134ff3c332f}" ma:taxonomyMulti="true" ma:sspId="c837b304-89a2-409e-9d5c-9765d887ef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7493da-c6c1-4612-ad8f-bb1eec4a054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e93c89d7-d260-48ca-9716-bd9b4cb752e6}" ma:internalName="TaxCatchAll" ma:showField="CatchAllData" ma:web="d67493da-c6c1-4612-ad8f-bb1eec4a05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9665E8-F224-4D63-81CB-0689459739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1FE2F9-2091-4F34-B16F-2BB0F5CC1E51}">
  <ds:schemaRefs>
    <ds:schemaRef ds:uri="http://www.w3.org/XML/1998/namespace"/>
    <ds:schemaRef ds:uri="2bb71771-38fc-4a60-ad89-de500072ae73"/>
    <ds:schemaRef ds:uri="http://purl.org/dc/dcmitype/"/>
    <ds:schemaRef ds:uri="http://schemas.microsoft.com/office/2006/metadata/properties"/>
    <ds:schemaRef ds:uri="d67493da-c6c1-4612-ad8f-bb1eec4a0546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8D1E2D7-1EA0-4160-8580-3F4AD3B06D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b71771-38fc-4a60-ad89-de500072ae73"/>
    <ds:schemaRef ds:uri="d67493da-c6c1-4612-ad8f-bb1eec4a05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2117</TotalTime>
  <Words>2</Words>
  <Application>Microsoft Office PowerPoint</Application>
  <PresentationFormat>A3 (297 x 420 mm)</PresentationFormat>
  <Paragraphs>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 Office User</dc:creator>
  <cp:lastModifiedBy>Lene Katrine Østli</cp:lastModifiedBy>
  <cp:revision>86</cp:revision>
  <cp:lastPrinted>2018-11-09T09:54:57Z</cp:lastPrinted>
  <dcterms:created xsi:type="dcterms:W3CDTF">2018-10-31T09:43:11Z</dcterms:created>
  <dcterms:modified xsi:type="dcterms:W3CDTF">2024-02-19T09:24:21Z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0x010100840098DD58A6134AA0FCC9697D1301B4</vt:lpwstr>
  </property>
  <property fmtid="{D5CDD505-2E9C-101B-9397-08002B2CF9AE}" pid="3" name="MediaServiceImageTags">
    <vt:lpwstr/>
  </property>
</Properties>
</file>