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9" r:id="rId3"/>
    <p:sldId id="282" r:id="rId4"/>
    <p:sldId id="266" r:id="rId5"/>
    <p:sldId id="261" r:id="rId6"/>
    <p:sldId id="276" r:id="rId7"/>
    <p:sldId id="267" r:id="rId8"/>
    <p:sldId id="283" r:id="rId9"/>
    <p:sldId id="264" r:id="rId10"/>
    <p:sldId id="257" r:id="rId11"/>
    <p:sldId id="258" r:id="rId12"/>
    <p:sldId id="284" r:id="rId13"/>
    <p:sldId id="262" r:id="rId14"/>
    <p:sldId id="273" r:id="rId15"/>
    <p:sldId id="263" r:id="rId16"/>
    <p:sldId id="272" r:id="rId17"/>
    <p:sldId id="268" r:id="rId18"/>
    <p:sldId id="269" r:id="rId19"/>
    <p:sldId id="271" r:id="rId20"/>
    <p:sldId id="274" r:id="rId21"/>
    <p:sldId id="275" r:id="rId22"/>
    <p:sldId id="277" r:id="rId23"/>
    <p:sldId id="281" r:id="rId24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73" autoAdjust="0"/>
    <p:restoredTop sz="86388" autoAdjust="0"/>
  </p:normalViewPr>
  <p:slideViewPr>
    <p:cSldViewPr>
      <p:cViewPr varScale="1">
        <p:scale>
          <a:sx n="57" d="100"/>
          <a:sy n="57" d="100"/>
        </p:scale>
        <p:origin x="312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989CF-FA4C-403E-8444-24EAA07092B2}" type="datetimeFigureOut">
              <a:rPr lang="nb-NO" smtClean="0"/>
              <a:t>12.04.2022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A4EC4-C61D-419B-9D72-BBD411ACE40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9110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A4EC4-C61D-419B-9D72-BBD411ACE40C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5871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23A-6733-4592-9156-E1DB98766B5F}" type="datetimeFigureOut">
              <a:rPr lang="nb-NO" smtClean="0"/>
              <a:t>12.04.2022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476E5-74ED-40F4-97FF-840F122FEF3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8728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23A-6733-4592-9156-E1DB98766B5F}" type="datetimeFigureOut">
              <a:rPr lang="nb-NO" smtClean="0"/>
              <a:t>12.04.2022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476E5-74ED-40F4-97FF-840F122FEF3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700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23A-6733-4592-9156-E1DB98766B5F}" type="datetimeFigureOut">
              <a:rPr lang="nb-NO" smtClean="0"/>
              <a:t>12.04.2022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476E5-74ED-40F4-97FF-840F122FEF3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184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23A-6733-4592-9156-E1DB98766B5F}" type="datetimeFigureOut">
              <a:rPr lang="nb-NO" smtClean="0"/>
              <a:t>12.04.2022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476E5-74ED-40F4-97FF-840F122FEF3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5919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23A-6733-4592-9156-E1DB98766B5F}" type="datetimeFigureOut">
              <a:rPr lang="nb-NO" smtClean="0"/>
              <a:t>12.04.2022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476E5-74ED-40F4-97FF-840F122FEF3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2785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23A-6733-4592-9156-E1DB98766B5F}" type="datetimeFigureOut">
              <a:rPr lang="nb-NO" smtClean="0"/>
              <a:t>12.04.2022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476E5-74ED-40F4-97FF-840F122FEF3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0751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23A-6733-4592-9156-E1DB98766B5F}" type="datetimeFigureOut">
              <a:rPr lang="nb-NO" smtClean="0"/>
              <a:t>12.04.2022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476E5-74ED-40F4-97FF-840F122FEF3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3617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23A-6733-4592-9156-E1DB98766B5F}" type="datetimeFigureOut">
              <a:rPr lang="nb-NO" smtClean="0"/>
              <a:t>12.04.2022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476E5-74ED-40F4-97FF-840F122FEF3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655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23A-6733-4592-9156-E1DB98766B5F}" type="datetimeFigureOut">
              <a:rPr lang="nb-NO" smtClean="0"/>
              <a:t>12.04.2022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476E5-74ED-40F4-97FF-840F122FEF3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0132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23A-6733-4592-9156-E1DB98766B5F}" type="datetimeFigureOut">
              <a:rPr lang="nb-NO" smtClean="0"/>
              <a:t>12.04.2022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476E5-74ED-40F4-97FF-840F122FEF3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5772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23A-6733-4592-9156-E1DB98766B5F}" type="datetimeFigureOut">
              <a:rPr lang="nb-NO" smtClean="0"/>
              <a:t>12.04.2022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476E5-74ED-40F4-97FF-840F122FEF3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6506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7923A-6733-4592-9156-E1DB98766B5F}" type="datetimeFigureOut">
              <a:rPr lang="nb-NO" smtClean="0"/>
              <a:t>12.04.2022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476E5-74ED-40F4-97FF-840F122FEF3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2900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4149080"/>
            <a:ext cx="7772400" cy="1288703"/>
          </a:xfrm>
        </p:spPr>
        <p:txBody>
          <a:bodyPr>
            <a:normAutofit/>
          </a:bodyPr>
          <a:lstStyle/>
          <a:p>
            <a:r>
              <a:rPr lang="lt-LT" sz="7200" b="1" dirty="0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Gėlės</a:t>
            </a:r>
            <a:r>
              <a:rPr lang="lt-LT" sz="7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nb-NO" sz="7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5301208"/>
            <a:ext cx="6400800" cy="1392560"/>
          </a:xfrm>
        </p:spPr>
        <p:txBody>
          <a:bodyPr>
            <a:normAutofit/>
          </a:bodyPr>
          <a:lstStyle/>
          <a:p>
            <a:r>
              <a:rPr lang="nb-NO" sz="4000" b="1" dirty="0">
                <a:solidFill>
                  <a:schemeClr val="accent3">
                    <a:lumMod val="50000"/>
                  </a:schemeClr>
                </a:solidFill>
              </a:rPr>
              <a:t>BLOMSTER</a:t>
            </a:r>
          </a:p>
        </p:txBody>
      </p:sp>
      <p:pic>
        <p:nvPicPr>
          <p:cNvPr id="4" name="Bilde 3" descr="bilde av en blomsterbuke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08490"/>
            <a:ext cx="5677845" cy="39405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86503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Times New Roman" pitchFamily="18" charset="0"/>
                <a:cs typeface="Times New Roman" pitchFamily="18" charset="0"/>
              </a:rPr>
              <a:t>TUL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PĖ</a:t>
            </a:r>
            <a:r>
              <a:rPr lang="nb-NO" dirty="0">
                <a:latin typeface="Times New Roman" pitchFamily="18" charset="0"/>
                <a:cs typeface="Times New Roman" pitchFamily="18" charset="0"/>
              </a:rPr>
              <a:t>		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dirty="0"/>
              <a:t>TULIPAN</a:t>
            </a:r>
          </a:p>
        </p:txBody>
      </p:sp>
      <p:pic>
        <p:nvPicPr>
          <p:cNvPr id="2050" name="Picture 2" descr="foto av tulipaner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" r="5797"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67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itchFamily="18" charset="0"/>
                <a:cs typeface="Times New Roman" pitchFamily="18" charset="0"/>
              </a:rPr>
              <a:t>NAŠLAITĖ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dirty="0"/>
              <a:t>STEMORSBLOMST</a:t>
            </a:r>
          </a:p>
        </p:txBody>
      </p:sp>
      <p:pic>
        <p:nvPicPr>
          <p:cNvPr id="3074" name="Picture 2" descr="foto av stemorsblomster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" r="64"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095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 txBox="1">
            <a:spLocks noGrp="1"/>
          </p:cNvSpPr>
          <p:nvPr>
            <p:ph type="title" idx="4294967295"/>
          </p:nvPr>
        </p:nvSpPr>
        <p:spPr>
          <a:xfrm>
            <a:off x="1979712" y="4941168"/>
            <a:ext cx="1800200" cy="9233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RAKTA</a:t>
            </a:r>
            <a:r>
              <a:rPr kumimoji="0" lang="lt-L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ŽOLĖ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PRIMULA</a:t>
            </a: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ild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730" y="546230"/>
            <a:ext cx="5878802" cy="4034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5752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itchFamily="18" charset="0"/>
                <a:cs typeface="Times New Roman" pitchFamily="18" charset="0"/>
              </a:rPr>
              <a:t>AGUONA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VALMUE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foto av røde valmuer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107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itchFamily="18" charset="0"/>
                <a:cs typeface="Times New Roman" pitchFamily="18" charset="0"/>
              </a:rPr>
              <a:t>DOBILAS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dirty="0">
                <a:latin typeface="Times New Roman" pitchFamily="18" charset="0"/>
                <a:cs typeface="Times New Roman" pitchFamily="18" charset="0"/>
              </a:rPr>
              <a:t>KLØVER</a:t>
            </a:r>
          </a:p>
        </p:txBody>
      </p:sp>
      <p:pic>
        <p:nvPicPr>
          <p:cNvPr id="18435" name="Picture 3" descr="foto av hvite trekløvere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416491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foto av røde trekløve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550" y="1700808"/>
            <a:ext cx="4037645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84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itchFamily="18" charset="0"/>
                <a:cs typeface="Times New Roman" pitchFamily="18" charset="0"/>
              </a:rPr>
              <a:t>VĖDRYNAS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lt-LT" dirty="0">
                <a:latin typeface="Times New Roman" pitchFamily="18" charset="0"/>
                <a:cs typeface="Times New Roman" pitchFamily="18" charset="0"/>
              </a:rPr>
              <a:t>SM</a:t>
            </a:r>
            <a:r>
              <a:rPr lang="nb-NO" dirty="0">
                <a:latin typeface="Times New Roman" pitchFamily="18" charset="0"/>
                <a:cs typeface="Times New Roman" pitchFamily="18" charset="0"/>
              </a:rPr>
              <a:t>ØRBLOMST (ENGSOLEIE)</a:t>
            </a:r>
          </a:p>
        </p:txBody>
      </p:sp>
      <p:sp>
        <p:nvSpPr>
          <p:cNvPr id="3" name="AutoShape 2" descr="Bilderesultat for SMØRBLOMST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5" name="Bilde 4" descr="foto av smørblomst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5" r="4845" b="20974"/>
          <a:stretch/>
        </p:blipFill>
        <p:spPr>
          <a:xfrm>
            <a:off x="1907704" y="636769"/>
            <a:ext cx="5544615" cy="4337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590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itchFamily="18" charset="0"/>
                <a:cs typeface="Times New Roman" pitchFamily="18" charset="0"/>
              </a:rPr>
              <a:t>VIRŽIS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	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LYNG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foto av flerfarget lyn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" r="5542"/>
          <a:stretch>
            <a:fillRect/>
          </a:stretch>
        </p:blipFill>
        <p:spPr bwMode="auto">
          <a:xfrm>
            <a:off x="1763688" y="692696"/>
            <a:ext cx="54864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22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itchFamily="18" charset="0"/>
                <a:cs typeface="Times New Roman" pitchFamily="18" charset="0"/>
              </a:rPr>
              <a:t>RAMUNĖ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dirty="0">
                <a:latin typeface="Times New Roman" pitchFamily="18" charset="0"/>
                <a:cs typeface="Times New Roman" pitchFamily="18" charset="0"/>
              </a:rPr>
              <a:t>PRESTEKRAGE</a:t>
            </a:r>
          </a:p>
        </p:txBody>
      </p:sp>
      <p:pic>
        <p:nvPicPr>
          <p:cNvPr id="13314" name="Picture 2" descr="foto av noen prestekrager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682352"/>
            <a:ext cx="54864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01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itchFamily="18" charset="0"/>
                <a:cs typeface="Times New Roman" pitchFamily="18" charset="0"/>
              </a:rPr>
              <a:t>ALYVA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dirty="0">
                <a:latin typeface="Times New Roman" pitchFamily="18" charset="0"/>
                <a:cs typeface="Times New Roman" pitchFamily="18" charset="0"/>
              </a:rPr>
              <a:t>SYRIN</a:t>
            </a:r>
          </a:p>
        </p:txBody>
      </p:sp>
      <p:pic>
        <p:nvPicPr>
          <p:cNvPr id="14338" name="Picture 2" descr="foto av syrinblomsten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" r="64"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83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AULĖGRĄŽA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SOLSIKKE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Bilde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7306" b="-42"/>
          <a:stretch/>
        </p:blipFill>
        <p:spPr bwMode="auto">
          <a:xfrm>
            <a:off x="1475656" y="620687"/>
            <a:ext cx="5437762" cy="4104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21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itchFamily="18" charset="0"/>
                <a:cs typeface="Times New Roman" pitchFamily="18" charset="0"/>
              </a:rPr>
              <a:t>SNIEGUOLĖ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dirty="0"/>
              <a:t>SNØKLOKKE</a:t>
            </a:r>
          </a:p>
        </p:txBody>
      </p:sp>
      <p:pic>
        <p:nvPicPr>
          <p:cNvPr id="4098" name="Picture 2" descr="foto av snøklokker i snøen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299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itchFamily="18" charset="0"/>
                <a:cs typeface="Times New Roman" pitchFamily="18" charset="0"/>
              </a:rPr>
              <a:t>VANDENS LELIJA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dirty="0">
                <a:latin typeface="Times New Roman" pitchFamily="18" charset="0"/>
                <a:cs typeface="Times New Roman" pitchFamily="18" charset="0"/>
              </a:rPr>
              <a:t>VANNLILJE</a:t>
            </a:r>
          </a:p>
        </p:txBody>
      </p:sp>
      <p:pic>
        <p:nvPicPr>
          <p:cNvPr id="19458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0" b="5400"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87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itchFamily="18" charset="0"/>
                <a:cs typeface="Times New Roman" pitchFamily="18" charset="0"/>
              </a:rPr>
              <a:t>BIJŪNAS</a:t>
            </a:r>
            <a:r>
              <a:rPr lang="nb-NO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dirty="0">
                <a:latin typeface="Times New Roman" pitchFamily="18" charset="0"/>
                <a:cs typeface="Times New Roman" pitchFamily="18" charset="0"/>
              </a:rPr>
              <a:t>PEON</a:t>
            </a:r>
          </a:p>
        </p:txBody>
      </p:sp>
      <p:pic>
        <p:nvPicPr>
          <p:cNvPr id="2048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" r="5411"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140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itchFamily="18" charset="0"/>
                <a:cs typeface="Times New Roman" pitchFamily="18" charset="0"/>
              </a:rPr>
              <a:t>PAKALNUTĖ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dirty="0">
                <a:latin typeface="Times New Roman" pitchFamily="18" charset="0"/>
                <a:cs typeface="Times New Roman" pitchFamily="18" charset="0"/>
              </a:rPr>
              <a:t>LILJEKONVALL</a:t>
            </a:r>
          </a:p>
        </p:txBody>
      </p:sp>
      <p:pic>
        <p:nvPicPr>
          <p:cNvPr id="22532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6" b="4596"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447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PELARGONI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A	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PELARGONIA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0" b="24960"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87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59346" y="4915146"/>
            <a:ext cx="1564581" cy="86177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ŠALPUSNIS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HESTEHOV</a:t>
            </a:r>
          </a:p>
        </p:txBody>
      </p:sp>
      <p:pic>
        <p:nvPicPr>
          <p:cNvPr id="1026" name="Picture 2" descr="HESTEHOV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80728"/>
            <a:ext cx="5319040" cy="3672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0251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KROK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S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KROKUS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foto av flerfargede krokuser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995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NARC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IZAS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NARSISS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påskeliljer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" r="64"/>
          <a:stretch>
            <a:fillRect/>
          </a:stretch>
        </p:blipFill>
        <p:spPr bwMode="auto">
          <a:xfrm>
            <a:off x="4904282" y="2634096"/>
            <a:ext cx="3950743" cy="2963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e 5" descr="gule påskelilj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1"/>
          <a:stretch/>
        </p:blipFill>
        <p:spPr>
          <a:xfrm>
            <a:off x="323528" y="764704"/>
            <a:ext cx="4176464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804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itchFamily="18" charset="0"/>
                <a:cs typeface="Times New Roman" pitchFamily="18" charset="0"/>
              </a:rPr>
              <a:t>ŽIBUTĖ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dirty="0">
                <a:latin typeface="Times New Roman" pitchFamily="18" charset="0"/>
                <a:cs typeface="Times New Roman" pitchFamily="18" charset="0"/>
              </a:rPr>
              <a:t>BLÅVEIS</a:t>
            </a:r>
          </a:p>
        </p:txBody>
      </p:sp>
      <p:pic>
        <p:nvPicPr>
          <p:cNvPr id="21506" name="Picture 2" descr="foto av blåveisblomstene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830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itchFamily="18" charset="0"/>
                <a:cs typeface="Times New Roman" pitchFamily="18" charset="0"/>
              </a:rPr>
              <a:t>KIAULPIENĖ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dirty="0">
                <a:latin typeface="Times New Roman" pitchFamily="18" charset="0"/>
                <a:cs typeface="Times New Roman" pitchFamily="18" charset="0"/>
              </a:rPr>
              <a:t>LØVETANN</a:t>
            </a:r>
          </a:p>
        </p:txBody>
      </p:sp>
      <p:pic>
        <p:nvPicPr>
          <p:cNvPr id="12290" name="Picture 2" descr="foto av løvetann i enga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1" b="15831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2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 idx="4294967295"/>
          </p:nvPr>
        </p:nvSpPr>
        <p:spPr>
          <a:xfrm>
            <a:off x="2123728" y="5229200"/>
            <a:ext cx="1584176" cy="9233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PLUKĖ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HVITVEIS</a:t>
            </a: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836712"/>
            <a:ext cx="5254236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0587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EUŽMIRŠTUOLĖ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FORGLEMMEGEI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foto av forglemegei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17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66</Words>
  <Application>Microsoft Office PowerPoint</Application>
  <PresentationFormat>Skjermfremvisning (4:3)</PresentationFormat>
  <Paragraphs>50</Paragraphs>
  <Slides>23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23</vt:i4>
      </vt:variant>
    </vt:vector>
  </HeadingPairs>
  <TitlesOfParts>
    <vt:vector size="28" baseType="lpstr">
      <vt:lpstr>Arial</vt:lpstr>
      <vt:lpstr>Arial Unicode MS</vt:lpstr>
      <vt:lpstr>Calibri</vt:lpstr>
      <vt:lpstr>Times New Roman</vt:lpstr>
      <vt:lpstr>Office Theme</vt:lpstr>
      <vt:lpstr>Gėlės </vt:lpstr>
      <vt:lpstr>SNIEGUOLĖ</vt:lpstr>
      <vt:lpstr>ŠALPUSNIS  HESTEHOV</vt:lpstr>
      <vt:lpstr>KROKAS</vt:lpstr>
      <vt:lpstr>NARCIZAS</vt:lpstr>
      <vt:lpstr>ŽIBUTĖ</vt:lpstr>
      <vt:lpstr>KIAULPIENĖ</vt:lpstr>
      <vt:lpstr>PLUKĖ  HVITVEIS</vt:lpstr>
      <vt:lpstr>NEUŽMIRŠTUOLĖ</vt:lpstr>
      <vt:lpstr>TULPĖ  </vt:lpstr>
      <vt:lpstr>NAŠLAITĖ</vt:lpstr>
      <vt:lpstr>RAKTAŽOLĖ  PRIMULA</vt:lpstr>
      <vt:lpstr>AGUONA</vt:lpstr>
      <vt:lpstr>DOBILAS</vt:lpstr>
      <vt:lpstr>VĖDRYNAS</vt:lpstr>
      <vt:lpstr>VIRŽIS </vt:lpstr>
      <vt:lpstr>RAMUNĖ</vt:lpstr>
      <vt:lpstr>ALYVA</vt:lpstr>
      <vt:lpstr>SAULĖGRĄŽA</vt:lpstr>
      <vt:lpstr>VANDENS LELIJA</vt:lpstr>
      <vt:lpstr>BIJŪNAS </vt:lpstr>
      <vt:lpstr>PAKALNUTĖ</vt:lpstr>
      <vt:lpstr>PELARGONIJA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KWIATY</dc:title>
  <dc:creator>ildefons21</dc:creator>
  <cp:lastModifiedBy>Bruziene, Renalda</cp:lastModifiedBy>
  <cp:revision>24</cp:revision>
  <dcterms:created xsi:type="dcterms:W3CDTF">2013-04-01T21:37:16Z</dcterms:created>
  <dcterms:modified xsi:type="dcterms:W3CDTF">2022-04-12T20:01:09Z</dcterms:modified>
</cp:coreProperties>
</file>