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6cotNtDnSamo91BSfs2gQvZ8V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Wagner Finnanger" userId="2e716b80-21e3-4bfb-90bc-a127b792620d" providerId="ADAL" clId="{7DBF911B-154E-44BA-B7CA-D7EE1B2CC4E9}"/>
    <pc:docChg chg="undo custSel modSld">
      <pc:chgData name="Elise Wagner Finnanger" userId="2e716b80-21e3-4bfb-90bc-a127b792620d" providerId="ADAL" clId="{7DBF911B-154E-44BA-B7CA-D7EE1B2CC4E9}" dt="2022-03-24T08:55:03.550" v="143" actId="962"/>
      <pc:docMkLst>
        <pc:docMk/>
      </pc:docMkLst>
      <pc:sldChg chg="modSp mod">
        <pc:chgData name="Elise Wagner Finnanger" userId="2e716b80-21e3-4bfb-90bc-a127b792620d" providerId="ADAL" clId="{7DBF911B-154E-44BA-B7CA-D7EE1B2CC4E9}" dt="2022-03-24T08:53:51.362" v="107" actId="962"/>
        <pc:sldMkLst>
          <pc:docMk/>
          <pc:sldMk cId="0" sldId="256"/>
        </pc:sldMkLst>
        <pc:spChg chg="mod">
          <ac:chgData name="Elise Wagner Finnanger" userId="2e716b80-21e3-4bfb-90bc-a127b792620d" providerId="ADAL" clId="{7DBF911B-154E-44BA-B7CA-D7EE1B2CC4E9}" dt="2022-03-24T08:53:36.721" v="102" actId="962"/>
          <ac:spMkLst>
            <pc:docMk/>
            <pc:sldMk cId="0" sldId="256"/>
            <ac:spMk id="91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3:42.225" v="103" actId="962"/>
          <ac:spMkLst>
            <pc:docMk/>
            <pc:sldMk cId="0" sldId="256"/>
            <ac:spMk id="92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3:45.017" v="104" actId="962"/>
          <ac:spMkLst>
            <pc:docMk/>
            <pc:sldMk cId="0" sldId="256"/>
            <ac:spMk id="93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3:47.057" v="105" actId="962"/>
          <ac:spMkLst>
            <pc:docMk/>
            <pc:sldMk cId="0" sldId="256"/>
            <ac:spMk id="94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3:49.458" v="106" actId="962"/>
          <ac:spMkLst>
            <pc:docMk/>
            <pc:sldMk cId="0" sldId="256"/>
            <ac:spMk id="95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3:51.362" v="107" actId="962"/>
          <ac:spMkLst>
            <pc:docMk/>
            <pc:sldMk cId="0" sldId="256"/>
            <ac:spMk id="96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1:39.694" v="58" actId="14100"/>
          <ac:spMkLst>
            <pc:docMk/>
            <pc:sldMk cId="0" sldId="256"/>
            <ac:spMk id="97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2:21.614" v="75" actId="14100"/>
          <ac:spMkLst>
            <pc:docMk/>
            <pc:sldMk cId="0" sldId="256"/>
            <ac:spMk id="98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1:53.453" v="64" actId="14100"/>
          <ac:spMkLst>
            <pc:docMk/>
            <pc:sldMk cId="0" sldId="256"/>
            <ac:spMk id="99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2:26.574" v="78" actId="14100"/>
          <ac:spMkLst>
            <pc:docMk/>
            <pc:sldMk cId="0" sldId="256"/>
            <ac:spMk id="100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2:11.015" v="71" actId="14100"/>
          <ac:spMkLst>
            <pc:docMk/>
            <pc:sldMk cId="0" sldId="256"/>
            <ac:spMk id="101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2:35.095" v="82" actId="14100"/>
          <ac:spMkLst>
            <pc:docMk/>
            <pc:sldMk cId="0" sldId="256"/>
            <ac:spMk id="102" creationId="{00000000-0000-0000-0000-000000000000}"/>
          </ac:spMkLst>
        </pc:spChg>
      </pc:sldChg>
      <pc:sldChg chg="modSp mod">
        <pc:chgData name="Elise Wagner Finnanger" userId="2e716b80-21e3-4bfb-90bc-a127b792620d" providerId="ADAL" clId="{7DBF911B-154E-44BA-B7CA-D7EE1B2CC4E9}" dt="2022-03-24T08:55:03.550" v="143" actId="962"/>
        <pc:sldMkLst>
          <pc:docMk/>
          <pc:sldMk cId="0" sldId="257"/>
        </pc:sldMkLst>
        <pc:spChg chg="mod">
          <ac:chgData name="Elise Wagner Finnanger" userId="2e716b80-21e3-4bfb-90bc-a127b792620d" providerId="ADAL" clId="{7DBF911B-154E-44BA-B7CA-D7EE1B2CC4E9}" dt="2022-03-24T08:53:54.986" v="108" actId="962"/>
          <ac:spMkLst>
            <pc:docMk/>
            <pc:sldMk cId="0" sldId="257"/>
            <ac:spMk id="108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01.003" v="109" actId="962"/>
          <ac:spMkLst>
            <pc:docMk/>
            <pc:sldMk cId="0" sldId="257"/>
            <ac:spMk id="109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02.265" v="110" actId="962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03.825" v="111" actId="962"/>
          <ac:spMkLst>
            <pc:docMk/>
            <pc:sldMk cId="0" sldId="257"/>
            <ac:spMk id="111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05.082" v="112" actId="962"/>
          <ac:spMkLst>
            <pc:docMk/>
            <pc:sldMk cId="0" sldId="257"/>
            <ac:spMk id="112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06.568" v="113" actId="962"/>
          <ac:spMkLst>
            <pc:docMk/>
            <pc:sldMk cId="0" sldId="257"/>
            <ac:spMk id="113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5:03.550" v="143" actId="962"/>
          <ac:spMkLst>
            <pc:docMk/>
            <pc:sldMk cId="0" sldId="257"/>
            <ac:spMk id="114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5:00.468" v="137" actId="962"/>
          <ac:spMkLst>
            <pc:docMk/>
            <pc:sldMk cId="0" sldId="257"/>
            <ac:spMk id="115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5:00.830" v="138" actId="962"/>
          <ac:spMkLst>
            <pc:docMk/>
            <pc:sldMk cId="0" sldId="257"/>
            <ac:spMk id="116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5:01.211" v="139" actId="962"/>
          <ac:spMkLst>
            <pc:docMk/>
            <pc:sldMk cId="0" sldId="257"/>
            <ac:spMk id="117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5:01.612" v="140" actId="962"/>
          <ac:spMkLst>
            <pc:docMk/>
            <pc:sldMk cId="0" sldId="257"/>
            <ac:spMk id="118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5:02.005" v="141" actId="962"/>
          <ac:spMkLst>
            <pc:docMk/>
            <pc:sldMk cId="0" sldId="257"/>
            <ac:spMk id="119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5:02.380" v="142" actId="962"/>
          <ac:spMkLst>
            <pc:docMk/>
            <pc:sldMk cId="0" sldId="257"/>
            <ac:spMk id="120" creationId="{00000000-0000-0000-0000-000000000000}"/>
          </ac:spMkLst>
        </pc:spChg>
        <pc:picChg chg="mod">
          <ac:chgData name="Elise Wagner Finnanger" userId="2e716b80-21e3-4bfb-90bc-a127b792620d" providerId="ADAL" clId="{7DBF911B-154E-44BA-B7CA-D7EE1B2CC4E9}" dt="2022-03-24T08:54:08.289" v="114" actId="962"/>
          <ac:picMkLst>
            <pc:docMk/>
            <pc:sldMk cId="0" sldId="257"/>
            <ac:picMk id="121" creationId="{00000000-0000-0000-0000-000000000000}"/>
          </ac:picMkLst>
        </pc:picChg>
        <pc:picChg chg="mod">
          <ac:chgData name="Elise Wagner Finnanger" userId="2e716b80-21e3-4bfb-90bc-a127b792620d" providerId="ADAL" clId="{7DBF911B-154E-44BA-B7CA-D7EE1B2CC4E9}" dt="2022-03-24T08:54:09.770" v="115" actId="962"/>
          <ac:picMkLst>
            <pc:docMk/>
            <pc:sldMk cId="0" sldId="257"/>
            <ac:picMk id="122" creationId="{00000000-0000-0000-0000-000000000000}"/>
          </ac:picMkLst>
        </pc:picChg>
        <pc:picChg chg="mod">
          <ac:chgData name="Elise Wagner Finnanger" userId="2e716b80-21e3-4bfb-90bc-a127b792620d" providerId="ADAL" clId="{7DBF911B-154E-44BA-B7CA-D7EE1B2CC4E9}" dt="2022-03-24T08:54:11.290" v="116" actId="962"/>
          <ac:picMkLst>
            <pc:docMk/>
            <pc:sldMk cId="0" sldId="257"/>
            <ac:picMk id="123" creationId="{00000000-0000-0000-0000-000000000000}"/>
          </ac:picMkLst>
        </pc:picChg>
        <pc:picChg chg="mod">
          <ac:chgData name="Elise Wagner Finnanger" userId="2e716b80-21e3-4bfb-90bc-a127b792620d" providerId="ADAL" clId="{7DBF911B-154E-44BA-B7CA-D7EE1B2CC4E9}" dt="2022-03-24T08:54:13.603" v="117" actId="962"/>
          <ac:picMkLst>
            <pc:docMk/>
            <pc:sldMk cId="0" sldId="257"/>
            <ac:picMk id="124" creationId="{00000000-0000-0000-0000-000000000000}"/>
          </ac:picMkLst>
        </pc:picChg>
        <pc:picChg chg="mod">
          <ac:chgData name="Elise Wagner Finnanger" userId="2e716b80-21e3-4bfb-90bc-a127b792620d" providerId="ADAL" clId="{7DBF911B-154E-44BA-B7CA-D7EE1B2CC4E9}" dt="2022-03-24T08:54:15.570" v="118" actId="962"/>
          <ac:picMkLst>
            <pc:docMk/>
            <pc:sldMk cId="0" sldId="257"/>
            <ac:picMk id="125" creationId="{00000000-0000-0000-0000-000000000000}"/>
          </ac:picMkLst>
        </pc:picChg>
        <pc:picChg chg="mod">
          <ac:chgData name="Elise Wagner Finnanger" userId="2e716b80-21e3-4bfb-90bc-a127b792620d" providerId="ADAL" clId="{7DBF911B-154E-44BA-B7CA-D7EE1B2CC4E9}" dt="2022-03-24T08:54:16.882" v="119" actId="962"/>
          <ac:picMkLst>
            <pc:docMk/>
            <pc:sldMk cId="0" sldId="257"/>
            <ac:picMk id="126" creationId="{00000000-0000-0000-0000-000000000000}"/>
          </ac:picMkLst>
        </pc:picChg>
      </pc:sldChg>
      <pc:sldChg chg="modSp mod">
        <pc:chgData name="Elise Wagner Finnanger" userId="2e716b80-21e3-4bfb-90bc-a127b792620d" providerId="ADAL" clId="{7DBF911B-154E-44BA-B7CA-D7EE1B2CC4E9}" dt="2022-03-24T08:54:28.193" v="125" actId="962"/>
        <pc:sldMkLst>
          <pc:docMk/>
          <pc:sldMk cId="0" sldId="258"/>
        </pc:sldMkLst>
        <pc:spChg chg="mod">
          <ac:chgData name="Elise Wagner Finnanger" userId="2e716b80-21e3-4bfb-90bc-a127b792620d" providerId="ADAL" clId="{7DBF911B-154E-44BA-B7CA-D7EE1B2CC4E9}" dt="2022-03-24T08:54:18.194" v="120" actId="962"/>
          <ac:spMkLst>
            <pc:docMk/>
            <pc:sldMk cId="0" sldId="258"/>
            <ac:spMk id="132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19.528" v="121" actId="962"/>
          <ac:spMkLst>
            <pc:docMk/>
            <pc:sldMk cId="0" sldId="258"/>
            <ac:spMk id="133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21.303" v="122" actId="962"/>
          <ac:spMkLst>
            <pc:docMk/>
            <pc:sldMk cId="0" sldId="258"/>
            <ac:spMk id="134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25.716" v="123" actId="962"/>
          <ac:spMkLst>
            <pc:docMk/>
            <pc:sldMk cId="0" sldId="258"/>
            <ac:spMk id="135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26.977" v="124" actId="962"/>
          <ac:spMkLst>
            <pc:docMk/>
            <pc:sldMk cId="0" sldId="258"/>
            <ac:spMk id="136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28.193" v="125" actId="962"/>
          <ac:spMkLst>
            <pc:docMk/>
            <pc:sldMk cId="0" sldId="258"/>
            <ac:spMk id="137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2:43.040" v="85" actId="14100"/>
          <ac:spMkLst>
            <pc:docMk/>
            <pc:sldMk cId="0" sldId="258"/>
            <ac:spMk id="138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3:01.781" v="95" actId="14100"/>
          <ac:spMkLst>
            <pc:docMk/>
            <pc:sldMk cId="0" sldId="258"/>
            <ac:spMk id="139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2:50.808" v="89" actId="14100"/>
          <ac:spMkLst>
            <pc:docMk/>
            <pc:sldMk cId="0" sldId="258"/>
            <ac:spMk id="140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3:06.015" v="98" actId="14100"/>
          <ac:spMkLst>
            <pc:docMk/>
            <pc:sldMk cId="0" sldId="258"/>
            <ac:spMk id="141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2:56.791" v="92" actId="14100"/>
          <ac:spMkLst>
            <pc:docMk/>
            <pc:sldMk cId="0" sldId="258"/>
            <ac:spMk id="142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3:10.313" v="101" actId="14100"/>
          <ac:spMkLst>
            <pc:docMk/>
            <pc:sldMk cId="0" sldId="258"/>
            <ac:spMk id="143" creationId="{00000000-0000-0000-0000-000000000000}"/>
          </ac:spMkLst>
        </pc:spChg>
      </pc:sldChg>
      <pc:sldChg chg="modSp mod">
        <pc:chgData name="Elise Wagner Finnanger" userId="2e716b80-21e3-4bfb-90bc-a127b792620d" providerId="ADAL" clId="{7DBF911B-154E-44BA-B7CA-D7EE1B2CC4E9}" dt="2022-03-24T08:54:44.990" v="136" actId="962"/>
        <pc:sldMkLst>
          <pc:docMk/>
          <pc:sldMk cId="0" sldId="259"/>
        </pc:sldMkLst>
        <pc:spChg chg="mod">
          <ac:chgData name="Elise Wagner Finnanger" userId="2e716b80-21e3-4bfb-90bc-a127b792620d" providerId="ADAL" clId="{7DBF911B-154E-44BA-B7CA-D7EE1B2CC4E9}" dt="2022-03-24T08:54:29.648" v="126" actId="962"/>
          <ac:spMkLst>
            <pc:docMk/>
            <pc:sldMk cId="0" sldId="259"/>
            <ac:spMk id="149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30.915" v="127" actId="962"/>
          <ac:spMkLst>
            <pc:docMk/>
            <pc:sldMk cId="0" sldId="259"/>
            <ac:spMk id="150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32.961" v="128" actId="962"/>
          <ac:spMkLst>
            <pc:docMk/>
            <pc:sldMk cId="0" sldId="259"/>
            <ac:spMk id="151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34.290" v="129" actId="962"/>
          <ac:spMkLst>
            <pc:docMk/>
            <pc:sldMk cId="0" sldId="259"/>
            <ac:spMk id="152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35.730" v="130" actId="962"/>
          <ac:spMkLst>
            <pc:docMk/>
            <pc:sldMk cId="0" sldId="259"/>
            <ac:spMk id="153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4:36.968" v="131" actId="962"/>
          <ac:spMkLst>
            <pc:docMk/>
            <pc:sldMk cId="0" sldId="259"/>
            <ac:spMk id="154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0:56.440" v="33" actId="114"/>
          <ac:spMkLst>
            <pc:docMk/>
            <pc:sldMk cId="0" sldId="259"/>
            <ac:spMk id="155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1:05.349" v="35" actId="114"/>
          <ac:spMkLst>
            <pc:docMk/>
            <pc:sldMk cId="0" sldId="259"/>
            <ac:spMk id="156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1:13.430" v="39" actId="114"/>
          <ac:spMkLst>
            <pc:docMk/>
            <pc:sldMk cId="0" sldId="259"/>
            <ac:spMk id="157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1:16.749" v="41" actId="114"/>
          <ac:spMkLst>
            <pc:docMk/>
            <pc:sldMk cId="0" sldId="259"/>
            <ac:spMk id="158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1:19.854" v="43" actId="113"/>
          <ac:spMkLst>
            <pc:docMk/>
            <pc:sldMk cId="0" sldId="259"/>
            <ac:spMk id="159" creationId="{00000000-0000-0000-0000-000000000000}"/>
          </ac:spMkLst>
        </pc:spChg>
        <pc:spChg chg="mod">
          <ac:chgData name="Elise Wagner Finnanger" userId="2e716b80-21e3-4bfb-90bc-a127b792620d" providerId="ADAL" clId="{7DBF911B-154E-44BA-B7CA-D7EE1B2CC4E9}" dt="2022-03-24T08:51:23.486" v="45" actId="114"/>
          <ac:spMkLst>
            <pc:docMk/>
            <pc:sldMk cId="0" sldId="259"/>
            <ac:spMk id="160" creationId="{00000000-0000-0000-0000-000000000000}"/>
          </ac:spMkLst>
        </pc:spChg>
        <pc:grpChg chg="mod">
          <ac:chgData name="Elise Wagner Finnanger" userId="2e716b80-21e3-4bfb-90bc-a127b792620d" providerId="ADAL" clId="{7DBF911B-154E-44BA-B7CA-D7EE1B2CC4E9}" dt="2022-03-24T08:54:44.990" v="136" actId="962"/>
          <ac:grpSpMkLst>
            <pc:docMk/>
            <pc:sldMk cId="0" sldId="259"/>
            <ac:grpSpMk id="165" creationId="{00000000-0000-0000-0000-000000000000}"/>
          </ac:grpSpMkLst>
        </pc:grpChg>
        <pc:picChg chg="mod">
          <ac:chgData name="Elise Wagner Finnanger" userId="2e716b80-21e3-4bfb-90bc-a127b792620d" providerId="ADAL" clId="{7DBF911B-154E-44BA-B7CA-D7EE1B2CC4E9}" dt="2022-03-24T08:54:38.339" v="132" actId="962"/>
          <ac:picMkLst>
            <pc:docMk/>
            <pc:sldMk cId="0" sldId="259"/>
            <ac:picMk id="161" creationId="{00000000-0000-0000-0000-000000000000}"/>
          </ac:picMkLst>
        </pc:picChg>
        <pc:picChg chg="mod">
          <ac:chgData name="Elise Wagner Finnanger" userId="2e716b80-21e3-4bfb-90bc-a127b792620d" providerId="ADAL" clId="{7DBF911B-154E-44BA-B7CA-D7EE1B2CC4E9}" dt="2022-03-24T08:54:40.219" v="133" actId="962"/>
          <ac:picMkLst>
            <pc:docMk/>
            <pc:sldMk cId="0" sldId="259"/>
            <ac:picMk id="162" creationId="{00000000-0000-0000-0000-000000000000}"/>
          </ac:picMkLst>
        </pc:picChg>
        <pc:picChg chg="mod">
          <ac:chgData name="Elise Wagner Finnanger" userId="2e716b80-21e3-4bfb-90bc-a127b792620d" providerId="ADAL" clId="{7DBF911B-154E-44BA-B7CA-D7EE1B2CC4E9}" dt="2022-03-24T08:54:41.882" v="134" actId="962"/>
          <ac:picMkLst>
            <pc:docMk/>
            <pc:sldMk cId="0" sldId="259"/>
            <ac:picMk id="163" creationId="{00000000-0000-0000-0000-000000000000}"/>
          </ac:picMkLst>
        </pc:picChg>
        <pc:picChg chg="mod">
          <ac:chgData name="Elise Wagner Finnanger" userId="2e716b80-21e3-4bfb-90bc-a127b792620d" providerId="ADAL" clId="{7DBF911B-154E-44BA-B7CA-D7EE1B2CC4E9}" dt="2022-03-24T08:54:43.522" v="135" actId="962"/>
          <ac:picMkLst>
            <pc:docMk/>
            <pc:sldMk cId="0" sldId="259"/>
            <ac:picMk id="16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Arabisk/ bokmål</a:t>
            </a: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95489" y="-252288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Side 1 - baksider</a:t>
            </a:r>
            <a:endParaRPr/>
          </a:p>
        </p:txBody>
      </p:sp>
      <p:sp>
        <p:nvSpPr>
          <p:cNvPr id="91" name="Google Shape;91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 rot="10800000">
            <a:off x="1726162" y="451158"/>
            <a:ext cx="183813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dirty="0"/>
          </a:p>
        </p:txBody>
      </p:sp>
      <p:sp>
        <p:nvSpPr>
          <p:cNvPr id="98" name="Google Shape;98;p1"/>
          <p:cNvSpPr/>
          <p:nvPr/>
        </p:nvSpPr>
        <p:spPr>
          <a:xfrm rot="10800000">
            <a:off x="1726162" y="3744800"/>
            <a:ext cx="176348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lang="nn-NO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lang="nn-NO" sz="1100" dirty="0"/>
          </a:p>
        </p:txBody>
      </p:sp>
      <p:sp>
        <p:nvSpPr>
          <p:cNvPr id="99" name="Google Shape;99;p1"/>
          <p:cNvSpPr/>
          <p:nvPr/>
        </p:nvSpPr>
        <p:spPr>
          <a:xfrm rot="10800000">
            <a:off x="5169159" y="455313"/>
            <a:ext cx="175415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lang="nn-NO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lang="nn-NO" sz="1100" dirty="0"/>
          </a:p>
        </p:txBody>
      </p:sp>
      <p:sp>
        <p:nvSpPr>
          <p:cNvPr id="100" name="Google Shape;100;p1"/>
          <p:cNvSpPr/>
          <p:nvPr/>
        </p:nvSpPr>
        <p:spPr>
          <a:xfrm rot="10800000">
            <a:off x="5169158" y="3744801"/>
            <a:ext cx="181947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lang="nn-NO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lang="nn-NO" sz="1100" dirty="0"/>
          </a:p>
        </p:txBody>
      </p:sp>
      <p:sp>
        <p:nvSpPr>
          <p:cNvPr id="101" name="Google Shape;101;p1"/>
          <p:cNvSpPr/>
          <p:nvPr/>
        </p:nvSpPr>
        <p:spPr>
          <a:xfrm rot="10800000">
            <a:off x="8528180" y="451157"/>
            <a:ext cx="186612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lang="nn-NO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lang="nn-NO" sz="1100" dirty="0"/>
          </a:p>
        </p:txBody>
      </p:sp>
      <p:sp>
        <p:nvSpPr>
          <p:cNvPr id="102" name="Google Shape;102;p1"/>
          <p:cNvSpPr/>
          <p:nvPr/>
        </p:nvSpPr>
        <p:spPr>
          <a:xfrm rot="10800000">
            <a:off x="8528180" y="3744801"/>
            <a:ext cx="1866122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lang="nn-NO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lang="nn-NO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ctrTitle"/>
          </p:nvPr>
        </p:nvSpPr>
        <p:spPr>
          <a:xfrm>
            <a:off x="1549915" y="-248298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Side 2 - fremsider</a:t>
            </a:r>
            <a:endParaRPr/>
          </a:p>
        </p:txBody>
      </p:sp>
      <p:sp>
        <p:nvSpPr>
          <p:cNvPr id="108" name="Google Shape;10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19" y="3660913"/>
            <a:ext cx="2880000" cy="288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0080" y="2229561"/>
            <a:ext cx="28800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PILEMUS SILKEHÅR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Мишка-шкряботушка</a:t>
            </a:r>
            <a:endParaRPr sz="17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40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shka-shkriabot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shka</a:t>
            </a:r>
            <a:r>
              <a:rPr lang="en-GB" sz="14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i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26666" y="5773876"/>
            <a:ext cx="11904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Black</a:t>
            </a:r>
            <a:endParaRPr/>
          </a:p>
        </p:txBody>
      </p:sp>
      <p:sp>
        <p:nvSpPr>
          <p:cNvPr id="116" name="Google Shape;11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71010" y="2231436"/>
            <a:ext cx="28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FRISKEFROSK LANGELÅR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Жабка-скрекотушка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bka-skrekot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shka</a:t>
            </a: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71920" y="2279452"/>
            <a:ext cx="28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HAREMANN HOPSADANS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Кабан-іклан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kab</a:t>
            </a:r>
            <a:r>
              <a:rPr lang="en-GB" sz="1400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-iklan</a:t>
            </a: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25070" y="5505852"/>
            <a:ext cx="28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REVEMOR SILKESVANS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Лисичка-сестричка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lys</a:t>
            </a:r>
            <a:r>
              <a:rPr lang="en-GB" sz="1400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chka-sestr</a:t>
            </a:r>
            <a:r>
              <a:rPr lang="en-GB" sz="1400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sz="1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chka</a:t>
            </a: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23386" y="5628207"/>
            <a:ext cx="28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ULVEN ALDRIMETT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Вовчик-братик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vchyk-br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tchyk</a:t>
            </a: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71920" y="5574685"/>
            <a:ext cx="28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VILLSVINET TRYNEBRETT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Ведмідь-набрідь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vedm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- 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nabr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2768" y="168843"/>
            <a:ext cx="1596465" cy="195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1111" y="196220"/>
            <a:ext cx="2849123" cy="200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14833"/>
          <a:stretch/>
        </p:blipFill>
        <p:spPr>
          <a:xfrm>
            <a:off x="8652769" y="83743"/>
            <a:ext cx="1751620" cy="218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2808" y="3728732"/>
            <a:ext cx="1337658" cy="158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1111" y="3646475"/>
            <a:ext cx="1684551" cy="196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57560" y="3599393"/>
            <a:ext cx="2336355" cy="20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ctrTitle"/>
          </p:nvPr>
        </p:nvSpPr>
        <p:spPr>
          <a:xfrm>
            <a:off x="1185539" y="-246874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Side 3 - baksider</a:t>
            </a:r>
            <a:endParaRPr/>
          </a:p>
        </p:txBody>
      </p:sp>
      <p:sp>
        <p:nvSpPr>
          <p:cNvPr id="132" name="Google Shape;132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 txBox="1"/>
          <p:nvPr/>
        </p:nvSpPr>
        <p:spPr>
          <a:xfrm rot="10800000">
            <a:off x="1810137" y="455313"/>
            <a:ext cx="176348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lang="nn-NO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lang="nn-NO" sz="1100" dirty="0"/>
          </a:p>
        </p:txBody>
      </p:sp>
      <p:sp>
        <p:nvSpPr>
          <p:cNvPr id="139" name="Google Shape;139;p3"/>
          <p:cNvSpPr/>
          <p:nvPr/>
        </p:nvSpPr>
        <p:spPr>
          <a:xfrm rot="10800000">
            <a:off x="1735493" y="3744800"/>
            <a:ext cx="183812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lang="nn-NO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lang="nn-NO" sz="1100" dirty="0"/>
          </a:p>
        </p:txBody>
      </p:sp>
      <p:sp>
        <p:nvSpPr>
          <p:cNvPr id="140" name="Google Shape;140;p3"/>
          <p:cNvSpPr/>
          <p:nvPr/>
        </p:nvSpPr>
        <p:spPr>
          <a:xfrm rot="10800000">
            <a:off x="5075852" y="455313"/>
            <a:ext cx="195009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lang="nn-NO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lang="nn-NO" sz="1100" dirty="0"/>
          </a:p>
        </p:txBody>
      </p:sp>
      <p:sp>
        <p:nvSpPr>
          <p:cNvPr id="141" name="Google Shape;141;p3"/>
          <p:cNvSpPr/>
          <p:nvPr/>
        </p:nvSpPr>
        <p:spPr>
          <a:xfrm rot="10800000">
            <a:off x="5169158" y="3744801"/>
            <a:ext cx="1772817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lang="nn-NO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lang="nn-NO" sz="1100" dirty="0"/>
          </a:p>
        </p:txBody>
      </p:sp>
      <p:sp>
        <p:nvSpPr>
          <p:cNvPr id="142" name="Google Shape;142;p3"/>
          <p:cNvSpPr/>
          <p:nvPr/>
        </p:nvSpPr>
        <p:spPr>
          <a:xfrm rot="10800000">
            <a:off x="8453534" y="451158"/>
            <a:ext cx="204340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lang="nn-NO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lang="nn-NO" sz="1100" dirty="0"/>
          </a:p>
        </p:txBody>
      </p:sp>
      <p:sp>
        <p:nvSpPr>
          <p:cNvPr id="143" name="Google Shape;143;p3"/>
          <p:cNvSpPr/>
          <p:nvPr/>
        </p:nvSpPr>
        <p:spPr>
          <a:xfrm rot="10800000">
            <a:off x="8565502" y="3744801"/>
            <a:ext cx="189100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nafo.oslomet.no</a:t>
            </a:r>
            <a:endParaRPr lang="nn-NO"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UKRAINSK/NORSK BOKMÅL</a:t>
            </a:r>
            <a:endParaRPr lang="nn-NO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ctrTitle"/>
          </p:nvPr>
        </p:nvSpPr>
        <p:spPr>
          <a:xfrm>
            <a:off x="1466442" y="-252190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Side 4 – baksider </a:t>
            </a:r>
            <a:endParaRPr/>
          </a:p>
        </p:txBody>
      </p:sp>
      <p:sp>
        <p:nvSpPr>
          <p:cNvPr id="149" name="Google Shape;149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1158357" y="2437866"/>
            <a:ext cx="28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BAMSEFAR LABBDIGER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Ведмідь-набрідь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vedm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- 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nabr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GB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’)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4627489" y="2431378"/>
            <a:ext cx="28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GAMLE MANNEN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Дід</a:t>
            </a:r>
            <a:endParaRPr sz="17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</a:t>
            </a: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8087100" y="2429450"/>
            <a:ext cx="28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HUNDEN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Cобачка</a:t>
            </a:r>
            <a:endParaRPr sz="1700" b="1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chka</a:t>
            </a: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1228108" y="5514878"/>
            <a:ext cx="28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SKINNVOTTEN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Рукавичка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rukav</a:t>
            </a:r>
            <a:r>
              <a:rPr lang="en-GB" i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chka</a:t>
            </a: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4627489" y="5607473"/>
            <a:ext cx="28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SNØ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Сніг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snih</a:t>
            </a: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8099922" y="5774583"/>
            <a:ext cx="28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SKOGEN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Ліс</a:t>
            </a:r>
            <a:r>
              <a:rPr lang="en-GB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</a:t>
            </a:r>
            <a:r>
              <a:rPr lang="en-GB" sz="1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0064" b="7561"/>
          <a:stretch/>
        </p:blipFill>
        <p:spPr>
          <a:xfrm>
            <a:off x="1306519" y="371388"/>
            <a:ext cx="2583677" cy="2181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5786" y="247249"/>
            <a:ext cx="943406" cy="223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8894" b="5098"/>
          <a:stretch/>
        </p:blipFill>
        <p:spPr>
          <a:xfrm>
            <a:off x="8437801" y="382341"/>
            <a:ext cx="2121237" cy="202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9812" y="3742139"/>
            <a:ext cx="2377089" cy="16265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5414" y="3555641"/>
            <a:ext cx="3046010" cy="2125912"/>
            <a:chOff x="7975415" y="3807125"/>
            <a:chExt cx="3046010" cy="2125912"/>
          </a:xfrm>
        </p:grpSpPr>
        <p:pic>
          <p:nvPicPr>
            <p:cNvPr id="166" name="Google Shape;166;p4"/>
            <p:cNvPicPr preferRelativeResize="0"/>
            <p:nvPr/>
          </p:nvPicPr>
          <p:blipFill rotWithShape="1">
            <a:blip r:embed="rId8">
              <a:alphaModFix/>
            </a:blip>
            <a:srcRect l="16713" t="3696" r="16580" b="6594"/>
            <a:stretch/>
          </p:blipFill>
          <p:spPr>
            <a:xfrm>
              <a:off x="9440635" y="3807125"/>
              <a:ext cx="1580790" cy="2125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4"/>
            <p:cNvPicPr preferRelativeResize="0"/>
            <p:nvPr/>
          </p:nvPicPr>
          <p:blipFill rotWithShape="1">
            <a:blip r:embed="rId9">
              <a:alphaModFix/>
            </a:blip>
            <a:srcRect l="16713" t="3696" r="16580" b="6594"/>
            <a:stretch/>
          </p:blipFill>
          <p:spPr>
            <a:xfrm>
              <a:off x="7975415" y="4047151"/>
              <a:ext cx="1351495" cy="18175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4"/>
            <p:cNvPicPr preferRelativeResize="0"/>
            <p:nvPr/>
          </p:nvPicPr>
          <p:blipFill rotWithShape="1">
            <a:blip r:embed="rId10">
              <a:alphaModFix/>
            </a:blip>
            <a:srcRect l="16713" t="3696" r="16580" b="6594"/>
            <a:stretch/>
          </p:blipFill>
          <p:spPr>
            <a:xfrm>
              <a:off x="8584163" y="4043105"/>
              <a:ext cx="1351495" cy="18175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4"/>
            <p:cNvPicPr preferRelativeResize="0"/>
            <p:nvPr/>
          </p:nvPicPr>
          <p:blipFill rotWithShape="1">
            <a:blip r:embed="rId11">
              <a:alphaModFix/>
            </a:blip>
            <a:srcRect l="16713" t="3696" r="16580" b="6594"/>
            <a:stretch/>
          </p:blipFill>
          <p:spPr>
            <a:xfrm>
              <a:off x="9124166" y="4335266"/>
              <a:ext cx="1171669" cy="15757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204</Words>
  <Application>Microsoft Office PowerPoint</Application>
  <PresentationFormat>Widescreen</PresentationFormat>
  <Paragraphs>67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Side 1 - baksider</vt:lpstr>
      <vt:lpstr>Side 2 - fremsider</vt:lpstr>
      <vt:lpstr>Side 3 - baksider</vt:lpstr>
      <vt:lpstr>Side 4 – baksider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1 - baksider</dc:title>
  <dc:creator>Ingeborg Berven Sundt</dc:creator>
  <cp:lastModifiedBy>Elise Wagner Finnanger</cp:lastModifiedBy>
  <cp:revision>1</cp:revision>
  <dcterms:created xsi:type="dcterms:W3CDTF">2019-11-06T12:44:04Z</dcterms:created>
  <dcterms:modified xsi:type="dcterms:W3CDTF">2022-03-24T08:55:07Z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