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6_A131EE3B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155ADA-8B37-A14B-2465-8D9C47FFCD2F}" name="Sara Marie Granheim" initials="SMG" userId="S::saramari@oslomet.no::b61d37c2-c8b9-4850-a66b-b6a482f76c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106_A131EE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6E7830-2432-40FF-9CBC-424C6A3D9E20}" authorId="{EF155ADA-8B37-A14B-2465-8D9C47FFCD2F}" created="2022-10-24T11:35:30.58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04404027" sldId="262"/>
      <ac:spMk id="16" creationId="{CABCD6D1-ECE9-4BEE-A60B-79107A191EB9}"/>
    </ac:deMkLst>
    <p188:txBody>
      <a:bodyPr/>
      <a:lstStyle/>
      <a:p>
        <a:r>
          <a:rPr lang="nb-NO"/>
          <a:t>Enkel m også på bokmål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24.10.2022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24.10.2022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24.10.2022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24.10.2022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24.10.2022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24.10.2022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24.10.2022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24.10.2022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24.10.2022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24.10.2022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24.10.2022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24.10.2022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18/10/relationships/comments" Target="../comments/modernComment_106_A131EE3B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heks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kiste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lykt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monster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vampyr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kostyme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97F9F8-BCF1-D6C9-3151-566D72AD6391}"/>
              </a:ext>
            </a:extLst>
          </p:cNvPr>
          <p:cNvSpPr txBox="1"/>
          <p:nvPr/>
        </p:nvSpPr>
        <p:spPr>
          <a:xfrm>
            <a:off x="142143" y="661012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nynorsk</a:t>
            </a:r>
          </a:p>
        </p:txBody>
      </p:sp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ansiktsmåling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edderkopp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gravstøtte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flaggermus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5920" y="609050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graskarlykt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graskar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4164A0-E352-E1FA-E6F0-1573ECB1F5E7}"/>
              </a:ext>
            </a:extLst>
          </p:cNvPr>
          <p:cNvSpPr txBox="1"/>
          <p:nvPr/>
        </p:nvSpPr>
        <p:spPr>
          <a:xfrm>
            <a:off x="142143" y="661012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nynorsk</a:t>
            </a: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godteribøtte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hatt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kyrkjegard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kle seg ut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9072" y="616739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Trick or </a:t>
            </a:r>
            <a:r>
              <a:rPr lang="nb-NO" dirty="0" err="1"/>
              <a:t>treat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</a:t>
            </a: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D5AB49-5DE9-4180-25D3-8BE79E131182}"/>
              </a:ext>
            </a:extLst>
          </p:cNvPr>
          <p:cNvSpPr txBox="1"/>
          <p:nvPr/>
        </p:nvSpPr>
        <p:spPr>
          <a:xfrm>
            <a:off x="142143" y="661012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nynorsk</a:t>
            </a:r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maske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dør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mumie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parykk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ringeklokke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ringe på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4382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467670"/>
            <a:ext cx="2507167" cy="25063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30E487-BF8C-7926-7222-64B0C21C29E8}"/>
              </a:ext>
            </a:extLst>
          </p:cNvPr>
          <p:cNvSpPr txBox="1"/>
          <p:nvPr/>
        </p:nvSpPr>
        <p:spPr>
          <a:xfrm>
            <a:off x="142143" y="661012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nynorsk</a:t>
            </a:r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skjelett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spindelvev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spøkelse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banke på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oransje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249966-2C9A-15CE-97D3-F56E492094B8}"/>
              </a:ext>
            </a:extLst>
          </p:cNvPr>
          <p:cNvSpPr txBox="1"/>
          <p:nvPr/>
        </p:nvSpPr>
        <p:spPr>
          <a:xfrm>
            <a:off x="142143" y="661012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nynorsk</a:t>
            </a:r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890D49D079504584CF6F3A64E11A0E" ma:contentTypeVersion="11" ma:contentTypeDescription="Opprett et nytt dokument." ma:contentTypeScope="" ma:versionID="7c350e9e481844e9c85389f8baa56ddf">
  <xsd:schema xmlns:xsd="http://www.w3.org/2001/XMLSchema" xmlns:xs="http://www.w3.org/2001/XMLSchema" xmlns:p="http://schemas.microsoft.com/office/2006/metadata/properties" xmlns:ns3="35fa84f5-30bd-4e1a-89e6-a3cb1379bc7b" xmlns:ns4="0783bcee-c4ac-42d2-9453-707eb2b8ad5a" targetNamespace="http://schemas.microsoft.com/office/2006/metadata/properties" ma:root="true" ma:fieldsID="43fa8ae4bc226fed471c8737d710c475" ns3:_="" ns4:_="">
    <xsd:import namespace="35fa84f5-30bd-4e1a-89e6-a3cb1379bc7b"/>
    <xsd:import namespace="0783bcee-c4ac-42d2-9453-707eb2b8ad5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a84f5-30bd-4e1a-89e6-a3cb1379bc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3bcee-c4ac-42d2-9453-707eb2b8a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2D74DB-9DD4-4337-A455-906FDE3BA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fa84f5-30bd-4e1a-89e6-a3cb1379bc7b"/>
    <ds:schemaRef ds:uri="0783bcee-c4ac-42d2-9453-707eb2b8a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872888-AF51-4AAE-8BFC-3985ABAA4971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783bcee-c4ac-42d2-9453-707eb2b8ad5a"/>
    <ds:schemaRef ds:uri="35fa84f5-30bd-4e1a-89e6-a3cb1379bc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228</Words>
  <Application>Microsoft Office PowerPoint</Application>
  <PresentationFormat>Widescreen</PresentationFormat>
  <Paragraphs>84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nafo.oslomet.no</vt:lpstr>
      <vt:lpstr>Svart</vt:lpstr>
      <vt:lpstr>nafo.oslomet.no</vt:lpstr>
      <vt:lpstr>lys</vt:lpstr>
      <vt:lpstr>nafo.oslomet.no</vt:lpstr>
      <vt:lpstr>maske</vt:lpstr>
      <vt:lpstr>nafo.oslomet.no</vt:lpstr>
      <vt:lpstr>svart</vt:lpstr>
      <vt:lpstr>nafo.oslomet.no</vt:lpstr>
      <vt:lpstr>kostyme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Elise Wagner Finnanger</cp:lastModifiedBy>
  <cp:revision>4</cp:revision>
  <cp:lastPrinted>2019-11-06T13:05:24Z</cp:lastPrinted>
  <dcterms:created xsi:type="dcterms:W3CDTF">2019-11-06T12:44:04Z</dcterms:created>
  <dcterms:modified xsi:type="dcterms:W3CDTF">2022-10-24T12:03:04Z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0x010100DA890D49D079504584CF6F3A64E11A0E</vt:lpwstr>
  </property>
</Properties>
</file>