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hbai7VSyXXG8a3p7AH4GjK7kXk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o-N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3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Arabisk/ bokmål</a:t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10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0:notes"/>
          <p:cNvSpPr txBox="1"/>
          <p:nvPr>
            <p:ph idx="3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Arabisk/ bokmål</a:t>
            </a:r>
            <a:endParaRPr/>
          </a:p>
        </p:txBody>
      </p:sp>
      <p:sp>
        <p:nvSpPr>
          <p:cNvPr id="307" name="Google Shape;307;p10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 txBox="1"/>
          <p:nvPr>
            <p:ph idx="3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Arabisk/ bokmål</a:t>
            </a:r>
            <a:endParaRPr/>
          </a:p>
        </p:txBody>
      </p:sp>
      <p:sp>
        <p:nvSpPr>
          <p:cNvPr id="136" name="Google Shape;136;p3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 txBox="1"/>
          <p:nvPr>
            <p:ph idx="3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Arabisk/ bokmål</a:t>
            </a:r>
            <a:endParaRPr/>
          </a:p>
        </p:txBody>
      </p:sp>
      <p:sp>
        <p:nvSpPr>
          <p:cNvPr id="160" name="Google Shape;160;p4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5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5:notes"/>
          <p:cNvSpPr txBox="1"/>
          <p:nvPr>
            <p:ph idx="3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Arabisk/ bokmål</a:t>
            </a:r>
            <a:endParaRPr/>
          </a:p>
        </p:txBody>
      </p:sp>
      <p:sp>
        <p:nvSpPr>
          <p:cNvPr id="185" name="Google Shape;185;p5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6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6:notes"/>
          <p:cNvSpPr txBox="1"/>
          <p:nvPr>
            <p:ph idx="3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Arabisk/ bokmål</a:t>
            </a:r>
            <a:endParaRPr/>
          </a:p>
        </p:txBody>
      </p:sp>
      <p:sp>
        <p:nvSpPr>
          <p:cNvPr id="209" name="Google Shape;209;p6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7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7:notes"/>
          <p:cNvSpPr txBox="1"/>
          <p:nvPr>
            <p:ph idx="3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Arabisk/ bokmål</a:t>
            </a:r>
            <a:endParaRPr/>
          </a:p>
        </p:txBody>
      </p:sp>
      <p:sp>
        <p:nvSpPr>
          <p:cNvPr id="234" name="Google Shape;234;p7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8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8:notes"/>
          <p:cNvSpPr txBox="1"/>
          <p:nvPr>
            <p:ph idx="3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Arabisk/ bokmål</a:t>
            </a:r>
            <a:endParaRPr/>
          </a:p>
        </p:txBody>
      </p:sp>
      <p:sp>
        <p:nvSpPr>
          <p:cNvPr id="258" name="Google Shape;258;p8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9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9:notes"/>
          <p:cNvSpPr txBox="1"/>
          <p:nvPr>
            <p:ph idx="3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Arabisk/ bokmål</a:t>
            </a:r>
            <a:endParaRPr/>
          </a:p>
        </p:txBody>
      </p:sp>
      <p:sp>
        <p:nvSpPr>
          <p:cNvPr id="283" name="Google Shape;283;p9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lysbil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drett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drett tittel og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loverskrift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nholdsdeler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e tit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t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hold med teks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e med teks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32.jpg"/><Relationship Id="rId7" Type="http://schemas.openxmlformats.org/officeDocument/2006/relationships/image" Target="../media/image31.jpg"/><Relationship Id="rId8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14.jpg"/><Relationship Id="rId5" Type="http://schemas.openxmlformats.org/officeDocument/2006/relationships/image" Target="../media/image6.jpg"/><Relationship Id="rId6" Type="http://schemas.openxmlformats.org/officeDocument/2006/relationships/image" Target="../media/image4.jpg"/><Relationship Id="rId7" Type="http://schemas.openxmlformats.org/officeDocument/2006/relationships/image" Target="../media/image10.jpg"/><Relationship Id="rId8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21.jpg"/><Relationship Id="rId5" Type="http://schemas.openxmlformats.org/officeDocument/2006/relationships/image" Target="../media/image13.jpg"/><Relationship Id="rId6" Type="http://schemas.openxmlformats.org/officeDocument/2006/relationships/image" Target="../media/image20.jpg"/><Relationship Id="rId7" Type="http://schemas.openxmlformats.org/officeDocument/2006/relationships/image" Target="../media/image11.jpg"/><Relationship Id="rId8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24.jpg"/><Relationship Id="rId5" Type="http://schemas.openxmlformats.org/officeDocument/2006/relationships/image" Target="../media/image27.jpg"/><Relationship Id="rId6" Type="http://schemas.openxmlformats.org/officeDocument/2006/relationships/image" Target="../media/image26.jpg"/><Relationship Id="rId7" Type="http://schemas.openxmlformats.org/officeDocument/2006/relationships/image" Target="../media/image12.jpg"/><Relationship Id="rId8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Relationship Id="rId4" Type="http://schemas.openxmlformats.org/officeDocument/2006/relationships/image" Target="../media/image18.jpg"/><Relationship Id="rId5" Type="http://schemas.openxmlformats.org/officeDocument/2006/relationships/image" Target="../media/image22.jpg"/><Relationship Id="rId6" Type="http://schemas.openxmlformats.org/officeDocument/2006/relationships/image" Target="../media/image2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086358" y="3674165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4680847" y="3656838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228357" y="3674165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109366" y="377686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4657358" y="377687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220075" y="377687"/>
            <a:ext cx="2880000" cy="291720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>
            <p:ph idx="4294967295" type="title"/>
          </p:nvPr>
        </p:nvSpPr>
        <p:spPr>
          <a:xfrm rot="10800000">
            <a:off x="2004400" y="535777"/>
            <a:ext cx="123661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b="1" i="0" lang="no-NO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103" name="Google Shape;103;p1"/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o-NO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104" name="Google Shape;104;p1"/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o-NO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105" name="Google Shape;105;p1"/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o-NO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106" name="Google Shape;106;p1"/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o-NO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107" name="Google Shape;107;p1"/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o-NO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363" y="374976"/>
            <a:ext cx="2713509" cy="271350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0"/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0"/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0"/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0"/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0"/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0"/>
          <p:cNvSpPr txBox="1"/>
          <p:nvPr/>
        </p:nvSpPr>
        <p:spPr>
          <a:xfrm>
            <a:off x="1733099" y="2803754"/>
            <a:ext cx="1819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відьма</a:t>
            </a:r>
            <a:endParaRPr/>
          </a:p>
        </p:txBody>
      </p:sp>
      <p:sp>
        <p:nvSpPr>
          <p:cNvPr id="317" name="Google Shape;317;p10"/>
          <p:cNvSpPr txBox="1"/>
          <p:nvPr/>
        </p:nvSpPr>
        <p:spPr>
          <a:xfrm>
            <a:off x="5154868" y="2847580"/>
            <a:ext cx="181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труна</a:t>
            </a:r>
            <a:endParaRPr/>
          </a:p>
        </p:txBody>
      </p:sp>
      <p:sp>
        <p:nvSpPr>
          <p:cNvPr id="318" name="Google Shape;318;p10"/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ліхтар</a:t>
            </a:r>
            <a:endParaRPr/>
          </a:p>
        </p:txBody>
      </p:sp>
      <p:sp>
        <p:nvSpPr>
          <p:cNvPr id="319" name="Google Shape;319;p10"/>
          <p:cNvSpPr txBox="1"/>
          <p:nvPr/>
        </p:nvSpPr>
        <p:spPr>
          <a:xfrm>
            <a:off x="5173052" y="6151817"/>
            <a:ext cx="181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монстр</a:t>
            </a:r>
            <a:endParaRPr/>
          </a:p>
        </p:txBody>
      </p:sp>
      <p:sp>
        <p:nvSpPr>
          <p:cNvPr id="320" name="Google Shape;320;p10"/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вампір</a:t>
            </a:r>
            <a:endParaRPr/>
          </a:p>
        </p:txBody>
      </p:sp>
      <p:sp>
        <p:nvSpPr>
          <p:cNvPr id="321" name="Google Shape;321;p10"/>
          <p:cNvSpPr txBox="1"/>
          <p:nvPr>
            <p:ph idx="4294967295" type="title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no-NO" sz="1800"/>
              <a:t>костюм</a:t>
            </a:r>
            <a:endParaRPr/>
          </a:p>
        </p:txBody>
      </p:sp>
      <p:pic>
        <p:nvPicPr>
          <p:cNvPr id="322" name="Google Shape;32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4676" y="557288"/>
            <a:ext cx="2348883" cy="2348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1414" y="512939"/>
            <a:ext cx="2335897" cy="233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60057" y="3745779"/>
            <a:ext cx="2304119" cy="230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64676" y="3745779"/>
            <a:ext cx="2477157" cy="2476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51497" y="3799341"/>
            <a:ext cx="2311134" cy="231164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0"/>
          <p:cNvSpPr txBox="1"/>
          <p:nvPr/>
        </p:nvSpPr>
        <p:spPr>
          <a:xfrm>
            <a:off x="142143" y="661012"/>
            <a:ext cx="9653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ukrainsk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 txBox="1"/>
          <p:nvPr>
            <p:ph idx="4294967295" type="title"/>
          </p:nvPr>
        </p:nvSpPr>
        <p:spPr>
          <a:xfrm>
            <a:off x="5545716" y="5773874"/>
            <a:ext cx="11122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no-NO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Svart</a:t>
            </a:r>
            <a:endParaRPr/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3247" y="531993"/>
            <a:ext cx="2318777" cy="231877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1460901" y="2847575"/>
            <a:ext cx="23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sz="1800">
                <a:solidFill>
                  <a:srgbClr val="202124"/>
                </a:solidFill>
                <a:highlight>
                  <a:srgbClr val="F8F9FA"/>
                </a:highlight>
                <a:latin typeface="Calibri"/>
                <a:ea typeface="Calibri"/>
                <a:cs typeface="Calibri"/>
                <a:sym typeface="Calibri"/>
              </a:rPr>
              <a:t>фарба для обличчя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1432" y="531993"/>
            <a:ext cx="2345947" cy="234594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павук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8731405" y="2847580"/>
            <a:ext cx="181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надгробок</a:t>
            </a:r>
            <a:endParaRPr/>
          </a:p>
        </p:txBody>
      </p:sp>
      <p:sp>
        <p:nvSpPr>
          <p:cNvPr id="124" name="Google Shape;124;p2"/>
          <p:cNvSpPr txBox="1"/>
          <p:nvPr/>
        </p:nvSpPr>
        <p:spPr>
          <a:xfrm>
            <a:off x="8639827" y="6082511"/>
            <a:ext cx="1819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кажан</a:t>
            </a:r>
            <a:endParaRPr/>
          </a:p>
        </p:txBody>
      </p:sp>
      <p:sp>
        <p:nvSpPr>
          <p:cNvPr id="125" name="Google Shape;125;p2"/>
          <p:cNvSpPr txBox="1"/>
          <p:nvPr/>
        </p:nvSpPr>
        <p:spPr>
          <a:xfrm>
            <a:off x="5095926" y="6090500"/>
            <a:ext cx="207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sz="1800">
                <a:solidFill>
                  <a:srgbClr val="202124"/>
                </a:solidFill>
                <a:highlight>
                  <a:srgbClr val="F8F9FA"/>
                </a:highlight>
                <a:latin typeface="Calibri"/>
                <a:ea typeface="Calibri"/>
                <a:cs typeface="Calibri"/>
                <a:sym typeface="Calibri"/>
              </a:rPr>
              <a:t>гарбузовий ліхтар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1674918" y="6066261"/>
            <a:ext cx="181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гарбуз</a:t>
            </a:r>
            <a:endParaRPr/>
          </a:p>
        </p:txBody>
      </p:sp>
      <p:pic>
        <p:nvPicPr>
          <p:cNvPr id="127" name="Google Shape;12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68662" y="533701"/>
            <a:ext cx="2344558" cy="234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60909" y="3819172"/>
            <a:ext cx="2247089" cy="224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91432" y="3791427"/>
            <a:ext cx="2274834" cy="2274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88356" y="3780574"/>
            <a:ext cx="2322014" cy="230767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"/>
          <p:cNvSpPr txBox="1"/>
          <p:nvPr/>
        </p:nvSpPr>
        <p:spPr>
          <a:xfrm>
            <a:off x="142143" y="661012"/>
            <a:ext cx="96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ukrainsk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086358" y="3674165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4665641" y="3674165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228357" y="3674165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086358" y="373612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4680847" y="373612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220075" y="377687"/>
            <a:ext cx="2880000" cy="291720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 txBox="1"/>
          <p:nvPr>
            <p:ph idx="4294967295" type="title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b="1" i="0" lang="no-NO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151" name="Google Shape;151;p3"/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152" name="Google Shape;152;p3"/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153" name="Google Shape;153;p3"/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154" name="Google Shape;154;p3"/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155" name="Google Shape;155;p3"/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995" y="497731"/>
            <a:ext cx="2327387" cy="232738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"/>
          <p:cNvSpPr txBox="1"/>
          <p:nvPr/>
        </p:nvSpPr>
        <p:spPr>
          <a:xfrm>
            <a:off x="1507000" y="2841950"/>
            <a:ext cx="254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відерце для цукерок</a:t>
            </a:r>
            <a:endParaRPr/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0581" y="497731"/>
            <a:ext cx="2410838" cy="241083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"/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капелюх</a:t>
            </a:r>
            <a:endParaRPr/>
          </a:p>
        </p:txBody>
      </p:sp>
      <p:sp>
        <p:nvSpPr>
          <p:cNvPr id="172" name="Google Shape;172;p4"/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кладовище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2700" y="506755"/>
            <a:ext cx="2373326" cy="237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2205" y="3761229"/>
            <a:ext cx="2386651" cy="238665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"/>
          <p:cNvSpPr txBox="1"/>
          <p:nvPr/>
        </p:nvSpPr>
        <p:spPr>
          <a:xfrm>
            <a:off x="1733099" y="6151817"/>
            <a:ext cx="181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переодягатися</a:t>
            </a:r>
            <a:endParaRPr/>
          </a:p>
        </p:txBody>
      </p:sp>
      <p:sp>
        <p:nvSpPr>
          <p:cNvPr id="176" name="Google Shape;176;p4"/>
          <p:cNvSpPr txBox="1"/>
          <p:nvPr/>
        </p:nvSpPr>
        <p:spPr>
          <a:xfrm>
            <a:off x="4998250" y="6167400"/>
            <a:ext cx="237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цукерки або смерть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 txBox="1"/>
          <p:nvPr>
            <p:ph idx="4294967295" type="title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no-NO" sz="1800"/>
              <a:t>свічки</a:t>
            </a:r>
            <a:endParaRPr/>
          </a:p>
        </p:txBody>
      </p:sp>
      <p:pic>
        <p:nvPicPr>
          <p:cNvPr id="178" name="Google Shape;17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62700" y="3794073"/>
            <a:ext cx="2373326" cy="237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65855" y="3724694"/>
            <a:ext cx="2460290" cy="245972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"/>
          <p:cNvSpPr txBox="1"/>
          <p:nvPr/>
        </p:nvSpPr>
        <p:spPr>
          <a:xfrm>
            <a:off x="142143" y="661012"/>
            <a:ext cx="9653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ukrainsk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086358" y="3674165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4665641" y="3674165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228357" y="3674165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104742" y="373612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4657358" y="377687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220075" y="377687"/>
            <a:ext cx="2880000" cy="291720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 txBox="1"/>
          <p:nvPr>
            <p:ph idx="4294967295" type="title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b="1" i="0" lang="no-NO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200" name="Google Shape;200;p5"/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201" name="Google Shape;201;p5"/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202" name="Google Shape;202;p5"/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203" name="Google Shape;203;p5"/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204" name="Google Shape;204;p5"/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 txBox="1"/>
          <p:nvPr>
            <p:ph idx="4294967295" type="title"/>
          </p:nvPr>
        </p:nvSpPr>
        <p:spPr>
          <a:xfrm>
            <a:off x="1761151" y="2841959"/>
            <a:ext cx="181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no-NO" sz="1800"/>
              <a:t>маска</a:t>
            </a:r>
            <a:endParaRPr/>
          </a:p>
        </p:txBody>
      </p:sp>
      <p:sp>
        <p:nvSpPr>
          <p:cNvPr id="218" name="Google Shape;218;p6"/>
          <p:cNvSpPr txBox="1"/>
          <p:nvPr/>
        </p:nvSpPr>
        <p:spPr>
          <a:xfrm>
            <a:off x="5154868" y="2847580"/>
            <a:ext cx="181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двері</a:t>
            </a:r>
            <a:endParaRPr/>
          </a:p>
        </p:txBody>
      </p:sp>
      <p:sp>
        <p:nvSpPr>
          <p:cNvPr id="219" name="Google Shape;219;p6"/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мумія</a:t>
            </a:r>
            <a:endParaRPr/>
          </a:p>
        </p:txBody>
      </p:sp>
      <p:sp>
        <p:nvSpPr>
          <p:cNvPr id="220" name="Google Shape;220;p6"/>
          <p:cNvSpPr txBox="1"/>
          <p:nvPr/>
        </p:nvSpPr>
        <p:spPr>
          <a:xfrm>
            <a:off x="1733099" y="6151817"/>
            <a:ext cx="181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перука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дзвінок</a:t>
            </a:r>
            <a:endParaRPr/>
          </a:p>
        </p:txBody>
      </p:sp>
      <p:sp>
        <p:nvSpPr>
          <p:cNvPr id="222" name="Google Shape;222;p6"/>
          <p:cNvSpPr txBox="1"/>
          <p:nvPr/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дзвонити</a:t>
            </a:r>
            <a:endParaRPr/>
          </a:p>
        </p:txBody>
      </p:sp>
      <p:pic>
        <p:nvPicPr>
          <p:cNvPr id="223" name="Google Shape;2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6328" y="494048"/>
            <a:ext cx="2386651" cy="238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346" y="534183"/>
            <a:ext cx="2373326" cy="237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5974" y="3761229"/>
            <a:ext cx="2419233" cy="2419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14767" y="3828127"/>
            <a:ext cx="2386651" cy="238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97783" y="3761228"/>
            <a:ext cx="2438243" cy="243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54508" y="467670"/>
            <a:ext cx="2507167" cy="250635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6"/>
          <p:cNvSpPr txBox="1"/>
          <p:nvPr/>
        </p:nvSpPr>
        <p:spPr>
          <a:xfrm>
            <a:off x="142143" y="661012"/>
            <a:ext cx="9653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ukrainsk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086358" y="3674165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4665641" y="3674165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228357" y="3674165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086358" y="373612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4657358" y="377687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220075" y="377687"/>
            <a:ext cx="2880000" cy="291720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7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 txBox="1"/>
          <p:nvPr>
            <p:ph idx="4294967295" type="title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b="1" i="0" lang="no-NO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249" name="Google Shape;249;p7"/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250" name="Google Shape;250;p7"/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251" name="Google Shape;251;p7"/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252" name="Google Shape;252;p7"/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253" name="Google Shape;253;p7"/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"/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8"/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8"/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8"/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шкелет</a:t>
            </a:r>
            <a:endParaRPr/>
          </a:p>
        </p:txBody>
      </p:sp>
      <p:sp>
        <p:nvSpPr>
          <p:cNvPr id="267" name="Google Shape;267;p8"/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павутиння</a:t>
            </a:r>
            <a:endParaRPr/>
          </a:p>
        </p:txBody>
      </p:sp>
      <p:sp>
        <p:nvSpPr>
          <p:cNvPr id="268" name="Google Shape;268;p8"/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привид</a:t>
            </a:r>
            <a:endParaRPr/>
          </a:p>
        </p:txBody>
      </p:sp>
      <p:sp>
        <p:nvSpPr>
          <p:cNvPr id="269" name="Google Shape;269;p8"/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стукати</a:t>
            </a:r>
            <a:endParaRPr/>
          </a:p>
        </p:txBody>
      </p:sp>
      <p:sp>
        <p:nvSpPr>
          <p:cNvPr id="270" name="Google Shape;270;p8"/>
          <p:cNvSpPr txBox="1"/>
          <p:nvPr/>
        </p:nvSpPr>
        <p:spPr>
          <a:xfrm>
            <a:off x="5173052" y="6151817"/>
            <a:ext cx="181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помаранчевий</a:t>
            </a:r>
            <a:endParaRPr/>
          </a:p>
        </p:txBody>
      </p:sp>
      <p:sp>
        <p:nvSpPr>
          <p:cNvPr id="271" name="Google Shape;271;p8"/>
          <p:cNvSpPr txBox="1"/>
          <p:nvPr>
            <p:ph idx="4294967295" type="title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no-NO" sz="1800"/>
              <a:t>чорний</a:t>
            </a:r>
            <a:endParaRPr/>
          </a:p>
        </p:txBody>
      </p:sp>
      <p:pic>
        <p:nvPicPr>
          <p:cNvPr id="272" name="Google Shape;2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1236" y="480653"/>
            <a:ext cx="2419233" cy="241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6048" y="429471"/>
            <a:ext cx="2419903" cy="241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5002" y="480652"/>
            <a:ext cx="2368722" cy="2368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45216" y="3797284"/>
            <a:ext cx="2333804" cy="233380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8"/>
          <p:cNvSpPr txBox="1"/>
          <p:nvPr/>
        </p:nvSpPr>
        <p:spPr>
          <a:xfrm>
            <a:off x="4866777" y="3844032"/>
            <a:ext cx="2419903" cy="2266950"/>
          </a:xfrm>
          <a:prstGeom prst="rect">
            <a:avLst/>
          </a:prstGeom>
          <a:solidFill>
            <a:srgbClr val="D3611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8"/>
          <p:cNvSpPr txBox="1"/>
          <p:nvPr/>
        </p:nvSpPr>
        <p:spPr>
          <a:xfrm>
            <a:off x="8375603" y="3844033"/>
            <a:ext cx="2358122" cy="2240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8"/>
          <p:cNvSpPr txBox="1"/>
          <p:nvPr/>
        </p:nvSpPr>
        <p:spPr>
          <a:xfrm>
            <a:off x="142143" y="661012"/>
            <a:ext cx="9653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ukrainsk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086358" y="3674165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4665641" y="3674165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228357" y="3674165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086358" y="373612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4657358" y="377687"/>
            <a:ext cx="2830305" cy="28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220075" y="377687"/>
            <a:ext cx="2880000" cy="291720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9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9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 txBox="1"/>
          <p:nvPr>
            <p:ph idx="4294967295" type="title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b="1" i="0" lang="no-NO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298" name="Google Shape;298;p9"/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299" name="Google Shape;299;p9"/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300" name="Google Shape;300;p9"/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301" name="Google Shape;301;p9"/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  <p:sp>
        <p:nvSpPr>
          <p:cNvPr id="302" name="Google Shape;302;p9"/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2019-11-06T12:44:04Z</dcterms:created>
  <dc:creator>Ingeborg Berven Sundt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0x010100DA890D49D079504584CF6F3A64E11A0E</vt:lpwstr>
  </property>
</Properties>
</file>