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7" r:id="rId5"/>
    <p:sldId id="278" r:id="rId6"/>
    <p:sldId id="258" r:id="rId7"/>
    <p:sldId id="277" r:id="rId8"/>
    <p:sldId id="264" r:id="rId9"/>
    <p:sldId id="276" r:id="rId10"/>
    <p:sldId id="262" r:id="rId11"/>
    <p:sldId id="275" r:id="rId12"/>
    <p:sldId id="260" r:id="rId13"/>
    <p:sldId id="274" r:id="rId14"/>
    <p:sldId id="279" r:id="rId15"/>
    <p:sldId id="280" r:id="rId16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4A0F"/>
    <a:srgbClr val="F59E6D"/>
    <a:srgbClr val="C7A8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69" autoAdjust="0"/>
    <p:restoredTop sz="94660"/>
  </p:normalViewPr>
  <p:slideViewPr>
    <p:cSldViewPr snapToGrid="0">
      <p:cViewPr varScale="1">
        <p:scale>
          <a:sx n="63" d="100"/>
          <a:sy n="63" d="100"/>
        </p:scale>
        <p:origin x="9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nb-NO"/>
              <a:t>Engelsk/ norsk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E0E8E4-F471-49B3-8363-A4F5FF2064BC}" type="datetimeFigureOut">
              <a:rPr lang="nb-NO" smtClean="0"/>
              <a:t>27.11.2023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95DEC2-35C9-40B9-A245-B0760F15D9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3618147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nb-NO"/>
              <a:t>Engelsk/ norsk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A118F-C06C-4897-B213-117A1A41A450}" type="datetimeFigureOut">
              <a:rPr lang="nb-NO" smtClean="0"/>
              <a:t>27.11.2023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16CAC-E1F8-410C-993B-E44F42FC98D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283359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27.11.2023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5317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27.11.2023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6243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27.11.2023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7358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27.11.2023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3206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27.11.2023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8460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27.11.2023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3543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27.11.2023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306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27.11.2023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295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27.11.2023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6584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27.11.2023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351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27.11.2023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657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779E2-49C3-471B-9C79-F5543D4F65EA}" type="datetimeFigureOut">
              <a:rPr lang="nb-NO" smtClean="0"/>
              <a:t>27.11.2023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9059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ktangel 29">
            <a:extLst>
              <a:ext uri="{FF2B5EF4-FFF2-40B4-BE49-F238E27FC236}">
                <a16:creationId xmlns:a16="http://schemas.microsoft.com/office/drawing/2014/main" id="{62C315D7-E573-EB4A-8755-739CF3279078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solidFill>
            <a:srgbClr val="C0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 descr="Christmas Tree, Holidays, Christm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276" y="580391"/>
            <a:ext cx="1924565" cy="212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Sylinder 2"/>
          <p:cNvSpPr txBox="1"/>
          <p:nvPr/>
        </p:nvSpPr>
        <p:spPr>
          <a:xfrm>
            <a:off x="1261994" y="2785459"/>
            <a:ext cx="3013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err="1">
                <a:latin typeface="Verdana" panose="020B0604030504040204" pitchFamily="34" charset="0"/>
                <a:ea typeface="Verdana" panose="020B0604030504040204" pitchFamily="34" charset="0"/>
              </a:rPr>
              <a:t>Joletre</a:t>
            </a:r>
            <a:endParaRPr lang="nb-NO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27" name="Bilde 1" descr="Noel, Santa Claus, Christmas, Part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12" y="522043"/>
            <a:ext cx="2175153" cy="2650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Bilde 1" descr="Advent, Advent Candl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86"/>
          <a:stretch>
            <a:fillRect/>
          </a:stretch>
        </p:blipFill>
        <p:spPr bwMode="auto">
          <a:xfrm>
            <a:off x="1375397" y="3828203"/>
            <a:ext cx="2534478" cy="2192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ktangel 8"/>
          <p:cNvSpPr/>
          <p:nvPr/>
        </p:nvSpPr>
        <p:spPr>
          <a:xfrm>
            <a:off x="2354974" y="6033279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 err="1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nb-NO" dirty="0" err="1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</a:t>
            </a:r>
            <a:r>
              <a:rPr lang="nb-NO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endParaRPr lang="nb-NO" dirty="0"/>
          </a:p>
        </p:txBody>
      </p:sp>
      <p:pic>
        <p:nvPicPr>
          <p:cNvPr id="1030" name="Bilde 2" descr="Santas Hat, Christmas, Claus, Sant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403" y="3735971"/>
            <a:ext cx="2859053" cy="234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9"/>
          <p:cNvSpPr/>
          <p:nvPr/>
        </p:nvSpPr>
        <p:spPr>
          <a:xfrm>
            <a:off x="5521964" y="6033279"/>
            <a:ext cx="1282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Nisseluve</a:t>
            </a:r>
            <a:endParaRPr lang="nb-NO" dirty="0"/>
          </a:p>
        </p:txBody>
      </p:sp>
      <p:pic>
        <p:nvPicPr>
          <p:cNvPr id="1031" name="Bilde 2" descr="Cakes, Pastries, Kitchen, Burning, Foo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210" y="3789805"/>
            <a:ext cx="2597607" cy="2054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ktangel 13"/>
          <p:cNvSpPr/>
          <p:nvPr/>
        </p:nvSpPr>
        <p:spPr>
          <a:xfrm>
            <a:off x="8604152" y="6033279"/>
            <a:ext cx="18421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Peparkake</a:t>
            </a:r>
            <a:endParaRPr lang="nb-NO" dirty="0"/>
          </a:p>
        </p:txBody>
      </p:sp>
      <p:sp>
        <p:nvSpPr>
          <p:cNvPr id="15" name="Rektangel 14"/>
          <p:cNvSpPr/>
          <p:nvPr/>
        </p:nvSpPr>
        <p:spPr>
          <a:xfrm>
            <a:off x="9130775" y="2785459"/>
            <a:ext cx="768480" cy="369332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algn="ctr"/>
            <a:r>
              <a:rPr lang="nb-NO" dirty="0" err="1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Raud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284A434-A9CF-1944-AE69-40B61B1C2AAD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36257D40-55D1-354C-9E99-3C4B4538A283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EB953E5E-B633-CC4C-9828-8AD3786C2A05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D16862D6-BD4A-CA4E-AE6D-77979BFA8072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1E070FFA-EE47-634B-8F9F-40E6931A9AC6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/>
          <p:cNvSpPr/>
          <p:nvPr/>
        </p:nvSpPr>
        <p:spPr>
          <a:xfrm>
            <a:off x="4979911" y="2778423"/>
            <a:ext cx="2175153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nb-NO" dirty="0" err="1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Jolenisse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44558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e 1" descr="image001">
            <a:extLst>
              <a:ext uri="{FF2B5EF4-FFF2-40B4-BE49-F238E27FC236}">
                <a16:creationId xmlns:a16="http://schemas.microsoft.com/office/drawing/2014/main" id="{D524C3EE-77AB-254C-85B9-4196CBEC8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Bilde 1" descr="image001">
            <a:extLst>
              <a:ext uri="{FF2B5EF4-FFF2-40B4-BE49-F238E27FC236}">
                <a16:creationId xmlns:a16="http://schemas.microsoft.com/office/drawing/2014/main" id="{C0DA17AB-3407-5347-9836-938452A85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Bilde 1" descr="image001">
            <a:extLst>
              <a:ext uri="{FF2B5EF4-FFF2-40B4-BE49-F238E27FC236}">
                <a16:creationId xmlns:a16="http://schemas.microsoft.com/office/drawing/2014/main" id="{84DFDD77-F59C-164A-B98B-CABFA1EA9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644168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Bilde 1" descr="image001">
            <a:extLst>
              <a:ext uri="{FF2B5EF4-FFF2-40B4-BE49-F238E27FC236}">
                <a16:creationId xmlns:a16="http://schemas.microsoft.com/office/drawing/2014/main" id="{19E8D25C-2962-DB49-8BF3-7930FA7FF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Bilde 1" descr="image001">
            <a:extLst>
              <a:ext uri="{FF2B5EF4-FFF2-40B4-BE49-F238E27FC236}">
                <a16:creationId xmlns:a16="http://schemas.microsoft.com/office/drawing/2014/main" id="{11766F3D-8F06-E447-8110-752991966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Bilde 1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57902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556C1604-AB0B-4341-A466-F353E373B8C9}"/>
              </a:ext>
            </a:extLst>
          </p:cNvPr>
          <p:cNvSpPr/>
          <p:nvPr/>
        </p:nvSpPr>
        <p:spPr>
          <a:xfrm>
            <a:off x="8086896" y="3632606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CD6FDA2E-05B5-FB4F-980B-2926CC918592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21EC9E25-0DF0-B648-8040-1002B39C8AE5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08381BE-780C-0B4C-8C1B-7FF96C392165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CB5EE849-EF65-9849-91FE-DCA6B06D79E6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3D3E5E2E-E9D8-CD49-85E8-A2CA9F0D14A7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19F5A3F5-382D-0C43-9B60-E2B03C37CDF0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8369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8478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e 1" descr="image001">
            <a:extLst>
              <a:ext uri="{FF2B5EF4-FFF2-40B4-BE49-F238E27FC236}">
                <a16:creationId xmlns:a16="http://schemas.microsoft.com/office/drawing/2014/main" id="{D524C3EE-77AB-254C-85B9-4196CBEC8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Bilde 1" descr="image001">
            <a:extLst>
              <a:ext uri="{FF2B5EF4-FFF2-40B4-BE49-F238E27FC236}">
                <a16:creationId xmlns:a16="http://schemas.microsoft.com/office/drawing/2014/main" id="{C0DA17AB-3407-5347-9836-938452A85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Bilde 1" descr="image001">
            <a:extLst>
              <a:ext uri="{FF2B5EF4-FFF2-40B4-BE49-F238E27FC236}">
                <a16:creationId xmlns:a16="http://schemas.microsoft.com/office/drawing/2014/main" id="{84DFDD77-F59C-164A-B98B-CABFA1EA9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644168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Bilde 1" descr="image001">
            <a:extLst>
              <a:ext uri="{FF2B5EF4-FFF2-40B4-BE49-F238E27FC236}">
                <a16:creationId xmlns:a16="http://schemas.microsoft.com/office/drawing/2014/main" id="{19E8D25C-2962-DB49-8BF3-7930FA7FF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Bilde 1" descr="image001">
            <a:extLst>
              <a:ext uri="{FF2B5EF4-FFF2-40B4-BE49-F238E27FC236}">
                <a16:creationId xmlns:a16="http://schemas.microsoft.com/office/drawing/2014/main" id="{11766F3D-8F06-E447-8110-752991966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Bilde 1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57902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556C1604-AB0B-4341-A466-F353E373B8C9}"/>
              </a:ext>
            </a:extLst>
          </p:cNvPr>
          <p:cNvSpPr/>
          <p:nvPr/>
        </p:nvSpPr>
        <p:spPr>
          <a:xfrm>
            <a:off x="8086896" y="3632606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CD6FDA2E-05B5-FB4F-980B-2926CC918592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21EC9E25-0DF0-B648-8040-1002B39C8AE5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08381BE-780C-0B4C-8C1B-7FF96C392165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CB5EE849-EF65-9849-91FE-DCA6B06D79E6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3D3E5E2E-E9D8-CD49-85E8-A2CA9F0D14A7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19F5A3F5-382D-0C43-9B60-E2B03C37CDF0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9190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e 1" descr="image001">
            <a:extLst>
              <a:ext uri="{FF2B5EF4-FFF2-40B4-BE49-F238E27FC236}">
                <a16:creationId xmlns:a16="http://schemas.microsoft.com/office/drawing/2014/main" id="{D524C3EE-77AB-254C-85B9-4196CBEC8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Bilde 1" descr="image001">
            <a:extLst>
              <a:ext uri="{FF2B5EF4-FFF2-40B4-BE49-F238E27FC236}">
                <a16:creationId xmlns:a16="http://schemas.microsoft.com/office/drawing/2014/main" id="{C0DA17AB-3407-5347-9836-938452A85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Bilde 1" descr="image001">
            <a:extLst>
              <a:ext uri="{FF2B5EF4-FFF2-40B4-BE49-F238E27FC236}">
                <a16:creationId xmlns:a16="http://schemas.microsoft.com/office/drawing/2014/main" id="{84DFDD77-F59C-164A-B98B-CABFA1EA9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644168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Bilde 1" descr="image001">
            <a:extLst>
              <a:ext uri="{FF2B5EF4-FFF2-40B4-BE49-F238E27FC236}">
                <a16:creationId xmlns:a16="http://schemas.microsoft.com/office/drawing/2014/main" id="{19E8D25C-2962-DB49-8BF3-7930FA7FF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Bilde 1" descr="image001">
            <a:extLst>
              <a:ext uri="{FF2B5EF4-FFF2-40B4-BE49-F238E27FC236}">
                <a16:creationId xmlns:a16="http://schemas.microsoft.com/office/drawing/2014/main" id="{11766F3D-8F06-E447-8110-752991966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Bilde 1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57902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556C1604-AB0B-4341-A466-F353E373B8C9}"/>
              </a:ext>
            </a:extLst>
          </p:cNvPr>
          <p:cNvSpPr/>
          <p:nvPr/>
        </p:nvSpPr>
        <p:spPr>
          <a:xfrm>
            <a:off x="8086896" y="3632606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CD6FDA2E-05B5-FB4F-980B-2926CC918592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21EC9E25-0DF0-B648-8040-1002B39C8AE5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08381BE-780C-0B4C-8C1B-7FF96C392165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CB5EE849-EF65-9849-91FE-DCA6B06D79E6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3D3E5E2E-E9D8-CD49-85E8-A2CA9F0D14A7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19F5A3F5-382D-0C43-9B60-E2B03C37CDF0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8341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ktangel 22">
            <a:extLst>
              <a:ext uri="{FF2B5EF4-FFF2-40B4-BE49-F238E27FC236}">
                <a16:creationId xmlns:a16="http://schemas.microsoft.com/office/drawing/2014/main" id="{EA9F8305-0CCE-D548-87C5-979D03AA01F0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050" name="Bilde 2" descr="Gingerbread House, Christmas, Sweet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7" r="10684"/>
          <a:stretch/>
        </p:blipFill>
        <p:spPr bwMode="auto">
          <a:xfrm>
            <a:off x="1346259" y="457128"/>
            <a:ext cx="2535994" cy="2197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ktangel 1"/>
          <p:cNvSpPr/>
          <p:nvPr/>
        </p:nvSpPr>
        <p:spPr>
          <a:xfrm>
            <a:off x="1717151" y="2755626"/>
            <a:ext cx="1794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Peparkakehus</a:t>
            </a:r>
            <a:endParaRPr lang="nb-NO" dirty="0"/>
          </a:p>
        </p:txBody>
      </p:sp>
      <p:pic>
        <p:nvPicPr>
          <p:cNvPr id="2052" name="Bilde 2" descr="Advent Calendar, Advent, Calendar, Do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989" y="646603"/>
            <a:ext cx="2581000" cy="181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/>
          <p:cNvSpPr/>
          <p:nvPr/>
        </p:nvSpPr>
        <p:spPr>
          <a:xfrm>
            <a:off x="4719974" y="2755626"/>
            <a:ext cx="26380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Jolekalender</a:t>
            </a:r>
            <a:endParaRPr lang="nb-NO" dirty="0"/>
          </a:p>
        </p:txBody>
      </p:sp>
      <p:sp>
        <p:nvSpPr>
          <p:cNvPr id="6" name="Rektangel 5"/>
          <p:cNvSpPr/>
          <p:nvPr/>
        </p:nvSpPr>
        <p:spPr>
          <a:xfrm>
            <a:off x="9130120" y="5991149"/>
            <a:ext cx="74732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nb-NO" dirty="0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Grøn</a:t>
            </a:r>
            <a:endParaRPr lang="nb-NO" dirty="0">
              <a:solidFill>
                <a:schemeClr val="bg1"/>
              </a:solidFill>
            </a:endParaRPr>
          </a:p>
        </p:txBody>
      </p:sp>
      <p:pic>
        <p:nvPicPr>
          <p:cNvPr id="17" name="Bilde 2" descr="Birthday, Gift, Box, Surprise, Pres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3" t="11688" r="9740" b="5519"/>
          <a:stretch>
            <a:fillRect/>
          </a:stretch>
        </p:blipFill>
        <p:spPr bwMode="auto">
          <a:xfrm>
            <a:off x="8359542" y="404715"/>
            <a:ext cx="2434353" cy="2669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/>
        </p:nvSpPr>
        <p:spPr>
          <a:xfrm>
            <a:off x="9190554" y="2856535"/>
            <a:ext cx="774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Gåve</a:t>
            </a:r>
            <a:endParaRPr lang="nb-NO" dirty="0"/>
          </a:p>
        </p:txBody>
      </p:sp>
      <p:pic>
        <p:nvPicPr>
          <p:cNvPr id="2053" name="Picture 5" descr="Orange_sta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59" y="3804800"/>
            <a:ext cx="2481534" cy="2272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ktangel 8"/>
          <p:cNvSpPr/>
          <p:nvPr/>
        </p:nvSpPr>
        <p:spPr>
          <a:xfrm>
            <a:off x="2070698" y="6076986"/>
            <a:ext cx="1032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Stjerne</a:t>
            </a:r>
            <a:endParaRPr lang="nb-NO" dirty="0"/>
          </a:p>
        </p:txBody>
      </p:sp>
      <p:pic>
        <p:nvPicPr>
          <p:cNvPr id="2054" name="Bilde 3" descr="Church, Snow, Winter, Building, Whit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2" r="17391"/>
          <a:stretch/>
        </p:blipFill>
        <p:spPr bwMode="auto">
          <a:xfrm>
            <a:off x="4869474" y="3804800"/>
            <a:ext cx="2376153" cy="251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9"/>
          <p:cNvSpPr/>
          <p:nvPr/>
        </p:nvSpPr>
        <p:spPr>
          <a:xfrm>
            <a:off x="5153085" y="6129375"/>
            <a:ext cx="1385892" cy="3707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ctr">
              <a:lnSpc>
                <a:spcPct val="106000"/>
              </a:lnSpc>
              <a:spcAft>
                <a:spcPts val="0"/>
              </a:spcAft>
            </a:pPr>
            <a:r>
              <a:rPr lang="nb-NO" dirty="0" err="1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Kyrkje</a:t>
            </a:r>
            <a:endParaRPr lang="nb-NO" dirty="0">
              <a:latin typeface="Calibri" panose="020F0502020204030204" pitchFamily="34" charset="0"/>
              <a:ea typeface="Calibri" panose="020F0502020204030204" pitchFamily="34" charset="0"/>
              <a:cs typeface="Cordia New"/>
            </a:endParaRP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2222D6FA-E494-9C42-A75A-2F853AAA77A1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99D0065F-34BF-8B40-98BA-3ADC5D42B751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18FC4BE-B06E-4242-ADEE-343002A97C39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60621155-383C-864D-8E5F-EC81404C1A44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0F06123E-E14D-7344-9768-9BB97E09D17A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0262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e 1" descr="image001">
            <a:extLst>
              <a:ext uri="{FF2B5EF4-FFF2-40B4-BE49-F238E27FC236}">
                <a16:creationId xmlns:a16="http://schemas.microsoft.com/office/drawing/2014/main" id="{D524C3EE-77AB-254C-85B9-4196CBEC8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Bilde 1" descr="image001">
            <a:extLst>
              <a:ext uri="{FF2B5EF4-FFF2-40B4-BE49-F238E27FC236}">
                <a16:creationId xmlns:a16="http://schemas.microsoft.com/office/drawing/2014/main" id="{C0DA17AB-3407-5347-9836-938452A85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Bilde 1" descr="image001">
            <a:extLst>
              <a:ext uri="{FF2B5EF4-FFF2-40B4-BE49-F238E27FC236}">
                <a16:creationId xmlns:a16="http://schemas.microsoft.com/office/drawing/2014/main" id="{84DFDD77-F59C-164A-B98B-CABFA1EA9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644168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Bilde 1" descr="image001">
            <a:extLst>
              <a:ext uri="{FF2B5EF4-FFF2-40B4-BE49-F238E27FC236}">
                <a16:creationId xmlns:a16="http://schemas.microsoft.com/office/drawing/2014/main" id="{19E8D25C-2962-DB49-8BF3-7930FA7FF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Bilde 1" descr="image001">
            <a:extLst>
              <a:ext uri="{FF2B5EF4-FFF2-40B4-BE49-F238E27FC236}">
                <a16:creationId xmlns:a16="http://schemas.microsoft.com/office/drawing/2014/main" id="{11766F3D-8F06-E447-8110-752991966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Bilde 1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57902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556C1604-AB0B-4341-A466-F353E373B8C9}"/>
              </a:ext>
            </a:extLst>
          </p:cNvPr>
          <p:cNvSpPr/>
          <p:nvPr/>
        </p:nvSpPr>
        <p:spPr>
          <a:xfrm>
            <a:off x="8086896" y="3632606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CD6FDA2E-05B5-FB4F-980B-2926CC918592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21EC9E25-0DF0-B648-8040-1002B39C8AE5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08381BE-780C-0B4C-8C1B-7FF96C392165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CB5EE849-EF65-9849-91FE-DCA6B06D79E6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3D3E5E2E-E9D8-CD49-85E8-A2CA9F0D14A7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19F5A3F5-382D-0C43-9B60-E2B03C37CDF0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5859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Bilde 9" descr="Christmas, Barnehage, Jesus, Nativit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7" r="21486"/>
          <a:stretch/>
        </p:blipFill>
        <p:spPr bwMode="auto">
          <a:xfrm>
            <a:off x="1490034" y="550692"/>
            <a:ext cx="2293047" cy="221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ktangel 1"/>
          <p:cNvSpPr/>
          <p:nvPr/>
        </p:nvSpPr>
        <p:spPr>
          <a:xfrm>
            <a:off x="2133855" y="2810458"/>
            <a:ext cx="1005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Krybbe</a:t>
            </a:r>
            <a:endParaRPr lang="nb-NO" dirty="0"/>
          </a:p>
        </p:txBody>
      </p:sp>
      <p:pic>
        <p:nvPicPr>
          <p:cNvPr id="5123" name="Bilde 3" descr="Mandariner, Sitrus, Frukt, Klementin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253" y="3826565"/>
            <a:ext cx="2563851" cy="1983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/>
          <p:cNvSpPr/>
          <p:nvPr/>
        </p:nvSpPr>
        <p:spPr>
          <a:xfrm>
            <a:off x="8640441" y="6034851"/>
            <a:ext cx="1673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Klementiner</a:t>
            </a:r>
            <a:endParaRPr lang="nb-NO" dirty="0"/>
          </a:p>
        </p:txBody>
      </p:sp>
      <p:pic>
        <p:nvPicPr>
          <p:cNvPr id="5124" name="Picture 4" descr="fire-30231__48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531" y="3574073"/>
            <a:ext cx="1772902" cy="246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5"/>
          <p:cNvSpPr/>
          <p:nvPr/>
        </p:nvSpPr>
        <p:spPr>
          <a:xfrm>
            <a:off x="2363885" y="6038614"/>
            <a:ext cx="545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Bål</a:t>
            </a:r>
            <a:endParaRPr lang="nb-NO" dirty="0"/>
          </a:p>
        </p:txBody>
      </p:sp>
      <p:pic>
        <p:nvPicPr>
          <p:cNvPr id="5125" name="Bilde 3" descr="Bilderesultat for luc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670" y="585946"/>
            <a:ext cx="2663636" cy="208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/>
        </p:nvSpPr>
        <p:spPr>
          <a:xfrm>
            <a:off x="5202508" y="2439602"/>
            <a:ext cx="15295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nb-NO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Lussekattar</a:t>
            </a:r>
            <a:endParaRPr lang="nb-NO" dirty="0"/>
          </a:p>
        </p:txBody>
      </p:sp>
      <p:pic>
        <p:nvPicPr>
          <p:cNvPr id="5126" name="Bilde 5" descr="Lucia, Lucia Prosesjon, Christma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7" t="8142" r="11144"/>
          <a:stretch/>
        </p:blipFill>
        <p:spPr bwMode="auto">
          <a:xfrm>
            <a:off x="8146634" y="585946"/>
            <a:ext cx="2661470" cy="1923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ktangel 8"/>
          <p:cNvSpPr/>
          <p:nvPr/>
        </p:nvSpPr>
        <p:spPr>
          <a:xfrm>
            <a:off x="9134733" y="2666034"/>
            <a:ext cx="780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Lucia</a:t>
            </a:r>
            <a:endParaRPr lang="nb-NO" dirty="0"/>
          </a:p>
        </p:txBody>
      </p:sp>
      <p:pic>
        <p:nvPicPr>
          <p:cNvPr id="5127" name="Bilde 2" descr="C:\Users\ingebsu\AppData\Local\Microsoft\Windows\INetCache\Content.MSO\D375492F.tmp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9" r="5639"/>
          <a:stretch/>
        </p:blipFill>
        <p:spPr bwMode="auto">
          <a:xfrm>
            <a:off x="4812861" y="3879025"/>
            <a:ext cx="2509254" cy="2155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9"/>
          <p:cNvSpPr/>
          <p:nvPr/>
        </p:nvSpPr>
        <p:spPr>
          <a:xfrm>
            <a:off x="4627489" y="6052138"/>
            <a:ext cx="2509254" cy="370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6000"/>
              </a:lnSpc>
              <a:spcAft>
                <a:spcPts val="0"/>
              </a:spcAft>
            </a:pPr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Graut</a:t>
            </a:r>
            <a:endParaRPr lang="nb-NO" dirty="0">
              <a:latin typeface="Calibri" panose="020F0502020204030204" pitchFamily="34" charset="0"/>
              <a:ea typeface="Calibri" panose="020F0502020204030204" pitchFamily="34" charset="0"/>
              <a:cs typeface="Cordia New"/>
            </a:endParaRP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43E1A48A-6766-3445-B658-68FEC351E61A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5C0B862F-AD2B-154D-A086-F5BA60DADB54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94D9F23E-8AFB-804C-9681-478A3BEBCB79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722EBDA9-E1FF-CF41-9D68-8B8BEC201885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5454EB8E-FDE1-894D-AC44-B784D7A8B362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0318B615-00E6-904E-911A-A9EA360430A2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4452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e 1" descr="image001">
            <a:extLst>
              <a:ext uri="{FF2B5EF4-FFF2-40B4-BE49-F238E27FC236}">
                <a16:creationId xmlns:a16="http://schemas.microsoft.com/office/drawing/2014/main" id="{D524C3EE-77AB-254C-85B9-4196CBEC8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Bilde 1" descr="image001">
            <a:extLst>
              <a:ext uri="{FF2B5EF4-FFF2-40B4-BE49-F238E27FC236}">
                <a16:creationId xmlns:a16="http://schemas.microsoft.com/office/drawing/2014/main" id="{C0DA17AB-3407-5347-9836-938452A85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Bilde 1" descr="image001">
            <a:extLst>
              <a:ext uri="{FF2B5EF4-FFF2-40B4-BE49-F238E27FC236}">
                <a16:creationId xmlns:a16="http://schemas.microsoft.com/office/drawing/2014/main" id="{84DFDD77-F59C-164A-B98B-CABFA1EA9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644168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Bilde 1" descr="image001">
            <a:extLst>
              <a:ext uri="{FF2B5EF4-FFF2-40B4-BE49-F238E27FC236}">
                <a16:creationId xmlns:a16="http://schemas.microsoft.com/office/drawing/2014/main" id="{19E8D25C-2962-DB49-8BF3-7930FA7FF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Bilde 1" descr="image001">
            <a:extLst>
              <a:ext uri="{FF2B5EF4-FFF2-40B4-BE49-F238E27FC236}">
                <a16:creationId xmlns:a16="http://schemas.microsoft.com/office/drawing/2014/main" id="{11766F3D-8F06-E447-8110-752991966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Bilde 1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57902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556C1604-AB0B-4341-A466-F353E373B8C9}"/>
              </a:ext>
            </a:extLst>
          </p:cNvPr>
          <p:cNvSpPr/>
          <p:nvPr/>
        </p:nvSpPr>
        <p:spPr>
          <a:xfrm>
            <a:off x="8086896" y="3632606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CD6FDA2E-05B5-FB4F-980B-2926CC918592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21EC9E25-0DF0-B648-8040-1002B39C8AE5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08381BE-780C-0B4C-8C1B-7FF96C392165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CB5EE849-EF65-9849-91FE-DCA6B06D79E6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3D3E5E2E-E9D8-CD49-85E8-A2CA9F0D14A7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19F5A3F5-382D-0C43-9B60-E2B03C37CDF0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9771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ktangel 21">
            <a:extLst>
              <a:ext uri="{FF2B5EF4-FFF2-40B4-BE49-F238E27FC236}">
                <a16:creationId xmlns:a16="http://schemas.microsoft.com/office/drawing/2014/main" id="{102C1454-1940-D445-8C2A-63CA2CD0FB90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solidFill>
            <a:srgbClr val="7030A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Rektangel 1"/>
          <p:cNvSpPr/>
          <p:nvPr/>
        </p:nvSpPr>
        <p:spPr>
          <a:xfrm>
            <a:off x="2285797" y="2699443"/>
            <a:ext cx="643125" cy="369332"/>
          </a:xfrm>
          <a:prstGeom prst="rect">
            <a:avLst/>
          </a:prstGeom>
          <a:solidFill>
            <a:srgbClr val="7030A0"/>
          </a:solidFill>
        </p:spPr>
        <p:txBody>
          <a:bodyPr wrap="none">
            <a:spAutoFit/>
          </a:bodyPr>
          <a:lstStyle/>
          <a:p>
            <a:r>
              <a:rPr lang="nb-NO" dirty="0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Lilla</a:t>
            </a:r>
            <a:endParaRPr lang="nb-NO" dirty="0">
              <a:solidFill>
                <a:schemeClr val="bg1"/>
              </a:solidFill>
            </a:endParaRPr>
          </a:p>
        </p:txBody>
      </p:sp>
      <p:pic>
        <p:nvPicPr>
          <p:cNvPr id="4098" name="Bilde 5" descr="Santa Claus, Sleigh, Christmas, San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635" y="870854"/>
            <a:ext cx="2519504" cy="136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/>
          <p:cNvSpPr/>
          <p:nvPr/>
        </p:nvSpPr>
        <p:spPr>
          <a:xfrm>
            <a:off x="5652452" y="2702404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Slede</a:t>
            </a:r>
            <a:endParaRPr lang="nb-NO" dirty="0"/>
          </a:p>
        </p:txBody>
      </p:sp>
      <p:pic>
        <p:nvPicPr>
          <p:cNvPr id="4099" name="Bilde 8" descr="New Year'S Eve, Fireworks, Bea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856" y="3935895"/>
            <a:ext cx="2689424" cy="1796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5"/>
          <p:cNvSpPr/>
          <p:nvPr/>
        </p:nvSpPr>
        <p:spPr>
          <a:xfrm>
            <a:off x="8861609" y="5937818"/>
            <a:ext cx="1355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Fyrverkeri</a:t>
            </a:r>
            <a:endParaRPr lang="nb-NO" dirty="0"/>
          </a:p>
        </p:txBody>
      </p:sp>
      <p:pic>
        <p:nvPicPr>
          <p:cNvPr id="4100" name="Bilde 6" descr="Reindeer, Christmas, Deer, Santa, Win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887" y="3689145"/>
            <a:ext cx="1524947" cy="2372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/>
        </p:nvSpPr>
        <p:spPr>
          <a:xfrm>
            <a:off x="2184125" y="6061284"/>
            <a:ext cx="1185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Reinsdyr</a:t>
            </a:r>
            <a:endParaRPr lang="nb-NO" dirty="0"/>
          </a:p>
        </p:txBody>
      </p:sp>
      <p:pic>
        <p:nvPicPr>
          <p:cNvPr id="4101" name="Bilde 9" descr="Bilderesultater for juleko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004" y="3935896"/>
            <a:ext cx="2476765" cy="185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ktangel 8"/>
          <p:cNvSpPr/>
          <p:nvPr/>
        </p:nvSpPr>
        <p:spPr>
          <a:xfrm>
            <a:off x="4599453" y="6016666"/>
            <a:ext cx="2490393" cy="370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6000"/>
              </a:lnSpc>
              <a:spcAft>
                <a:spcPts val="0"/>
              </a:spcAft>
            </a:pPr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 </a:t>
            </a:r>
            <a:r>
              <a:rPr lang="nb-NO" dirty="0" err="1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Jolekort</a:t>
            </a:r>
            <a:endParaRPr lang="nb-NO" dirty="0">
              <a:latin typeface="Calibri" panose="020F0502020204030204" pitchFamily="34" charset="0"/>
              <a:ea typeface="Calibri" panose="020F0502020204030204" pitchFamily="34" charset="0"/>
              <a:cs typeface="Cordia New"/>
            </a:endParaRPr>
          </a:p>
        </p:txBody>
      </p:sp>
      <p:pic>
        <p:nvPicPr>
          <p:cNvPr id="4102" name="Bilde 1" descr="Dough, Bake, Kjevle, Kjøkken, Kjeks, Sø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351" y="517390"/>
            <a:ext cx="2572573" cy="207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9"/>
          <p:cNvSpPr/>
          <p:nvPr/>
        </p:nvSpPr>
        <p:spPr>
          <a:xfrm>
            <a:off x="9088691" y="2693786"/>
            <a:ext cx="9012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Kjevle</a:t>
            </a:r>
            <a:endParaRPr lang="nb-NO" dirty="0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CB08303E-AE8C-984E-B8A9-17E0E6032B02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C15F1004-B036-1443-AACD-E2B596B14B32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C93F841C-8861-D24F-ABB1-E165CFD94A41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E21B124-EBC9-5544-8E81-3C69F9643F36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3527C2DC-6E06-E34B-B178-8BCAF0A888E4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5378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e 1" descr="image001">
            <a:extLst>
              <a:ext uri="{FF2B5EF4-FFF2-40B4-BE49-F238E27FC236}">
                <a16:creationId xmlns:a16="http://schemas.microsoft.com/office/drawing/2014/main" id="{D524C3EE-77AB-254C-85B9-4196CBEC8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Bilde 1" descr="image001">
            <a:extLst>
              <a:ext uri="{FF2B5EF4-FFF2-40B4-BE49-F238E27FC236}">
                <a16:creationId xmlns:a16="http://schemas.microsoft.com/office/drawing/2014/main" id="{C0DA17AB-3407-5347-9836-938452A85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Bilde 1" descr="image001">
            <a:extLst>
              <a:ext uri="{FF2B5EF4-FFF2-40B4-BE49-F238E27FC236}">
                <a16:creationId xmlns:a16="http://schemas.microsoft.com/office/drawing/2014/main" id="{84DFDD77-F59C-164A-B98B-CABFA1EA9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644168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Bilde 1" descr="image001">
            <a:extLst>
              <a:ext uri="{FF2B5EF4-FFF2-40B4-BE49-F238E27FC236}">
                <a16:creationId xmlns:a16="http://schemas.microsoft.com/office/drawing/2014/main" id="{19E8D25C-2962-DB49-8BF3-7930FA7FF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Bilde 1" descr="image001">
            <a:extLst>
              <a:ext uri="{FF2B5EF4-FFF2-40B4-BE49-F238E27FC236}">
                <a16:creationId xmlns:a16="http://schemas.microsoft.com/office/drawing/2014/main" id="{11766F3D-8F06-E447-8110-752991966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Bilde 1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57902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556C1604-AB0B-4341-A466-F353E373B8C9}"/>
              </a:ext>
            </a:extLst>
          </p:cNvPr>
          <p:cNvSpPr/>
          <p:nvPr/>
        </p:nvSpPr>
        <p:spPr>
          <a:xfrm>
            <a:off x="8086896" y="3632606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CD6FDA2E-05B5-FB4F-980B-2926CC918592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21EC9E25-0DF0-B648-8040-1002B39C8AE5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08381BE-780C-0B4C-8C1B-7FF96C392165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CB5EE849-EF65-9849-91FE-DCA6B06D79E6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3D3E5E2E-E9D8-CD49-85E8-A2CA9F0D14A7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19F5A3F5-382D-0C43-9B60-E2B03C37CDF0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1441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Bilde 5" descr="Snowman, Christmas, Merry, Scarf, Win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664" y="485792"/>
            <a:ext cx="2663789" cy="266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ktangel 1"/>
          <p:cNvSpPr/>
          <p:nvPr/>
        </p:nvSpPr>
        <p:spPr>
          <a:xfrm>
            <a:off x="1995998" y="2710012"/>
            <a:ext cx="1281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Snomann</a:t>
            </a:r>
            <a:endParaRPr lang="nb-NO" dirty="0"/>
          </a:p>
        </p:txBody>
      </p:sp>
      <p:pic>
        <p:nvPicPr>
          <p:cNvPr id="3075" name="Bilde 4" descr="Sport, Ski, Skiers, Skiing, Depar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924" y="3742557"/>
            <a:ext cx="2359046" cy="2359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/>
          <p:cNvSpPr/>
          <p:nvPr/>
        </p:nvSpPr>
        <p:spPr>
          <a:xfrm>
            <a:off x="9229995" y="6045257"/>
            <a:ext cx="542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Ski</a:t>
            </a:r>
            <a:endParaRPr lang="nb-NO" dirty="0"/>
          </a:p>
        </p:txBody>
      </p:sp>
      <p:pic>
        <p:nvPicPr>
          <p:cNvPr id="3076" name="Bilde 1" descr="Cartoon, Kid, Sledge, Snow, Win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233" y="765313"/>
            <a:ext cx="2592511" cy="1534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5"/>
          <p:cNvSpPr/>
          <p:nvPr/>
        </p:nvSpPr>
        <p:spPr>
          <a:xfrm>
            <a:off x="5024327" y="2595923"/>
            <a:ext cx="1719702" cy="3707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ctr">
              <a:lnSpc>
                <a:spcPct val="106000"/>
              </a:lnSpc>
              <a:spcAft>
                <a:spcPts val="0"/>
              </a:spcAft>
            </a:pPr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 Akebrett</a:t>
            </a:r>
            <a:endParaRPr lang="nb-NO" dirty="0">
              <a:latin typeface="Calibri" panose="020F0502020204030204" pitchFamily="34" charset="0"/>
              <a:ea typeface="Calibri" panose="020F0502020204030204" pitchFamily="34" charset="0"/>
              <a:cs typeface="Cordia New"/>
            </a:endParaRPr>
          </a:p>
        </p:txBody>
      </p:sp>
      <p:pic>
        <p:nvPicPr>
          <p:cNvPr id="3077" name="Bilde 3" descr="Istapp, Tak, Vann, Kaldt, Frost, I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868" y="655514"/>
            <a:ext cx="2605102" cy="1733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/>
        </p:nvSpPr>
        <p:spPr>
          <a:xfrm>
            <a:off x="7978907" y="2630485"/>
            <a:ext cx="2616206" cy="370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6000"/>
              </a:lnSpc>
              <a:spcAft>
                <a:spcPts val="0"/>
              </a:spcAft>
            </a:pPr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Istapp</a:t>
            </a:r>
            <a:endParaRPr lang="nb-NO" dirty="0">
              <a:latin typeface="Calibri" panose="020F0502020204030204" pitchFamily="34" charset="0"/>
              <a:ea typeface="Calibri" panose="020F0502020204030204" pitchFamily="34" charset="0"/>
              <a:cs typeface="Cordia New"/>
            </a:endParaRPr>
          </a:p>
        </p:txBody>
      </p:sp>
      <p:pic>
        <p:nvPicPr>
          <p:cNvPr id="3078" name="Bilde 2" descr="Iskrystall, Snowflake, Is, Skjemae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869" y="3793550"/>
            <a:ext cx="2328652" cy="232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ktangel 8"/>
          <p:cNvSpPr/>
          <p:nvPr/>
        </p:nvSpPr>
        <p:spPr>
          <a:xfrm>
            <a:off x="1962341" y="6085674"/>
            <a:ext cx="1475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Snokrystall</a:t>
            </a:r>
            <a:endParaRPr lang="nb-NO" dirty="0"/>
          </a:p>
        </p:txBody>
      </p:sp>
      <p:pic>
        <p:nvPicPr>
          <p:cNvPr id="3079" name="Bilde 2" descr="Skates, Hvit, Snø, Sport, Kaldt, I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233" y="3853559"/>
            <a:ext cx="2558672" cy="1882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9"/>
          <p:cNvSpPr/>
          <p:nvPr/>
        </p:nvSpPr>
        <p:spPr>
          <a:xfrm>
            <a:off x="5364676" y="5829814"/>
            <a:ext cx="1214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Isskeiser</a:t>
            </a:r>
            <a:endParaRPr lang="nb-NO" dirty="0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87008944-5664-B74A-B4FD-CA698C45C7C9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92C03F8C-2B4F-6C40-80B4-F222DA7AFE99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90B51D16-48EE-F141-B138-905B3F49A259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20383C4-AAD8-3E45-9461-98CE3A159D4F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78486970-A979-4C42-922D-07858B5C3B76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13DAA32D-5BA6-4E42-AE8B-271BF1FAE209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5032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40098DD58A6134AA0FCC9697D1301B4" ma:contentTypeVersion="18" ma:contentTypeDescription="Opprett et nytt dokument." ma:contentTypeScope="" ma:versionID="8f19767ca15a10e4dcc471fefc4f787d">
  <xsd:schema xmlns:xsd="http://www.w3.org/2001/XMLSchema" xmlns:xs="http://www.w3.org/2001/XMLSchema" xmlns:p="http://schemas.microsoft.com/office/2006/metadata/properties" xmlns:ns2="2bb71771-38fc-4a60-ad89-de500072ae73" xmlns:ns3="d67493da-c6c1-4612-ad8f-bb1eec4a0546" targetNamespace="http://schemas.microsoft.com/office/2006/metadata/properties" ma:root="true" ma:fieldsID="0aef4c8602facdc7ccc0bf905bed17a1" ns2:_="" ns3:_="">
    <xsd:import namespace="2bb71771-38fc-4a60-ad89-de500072ae73"/>
    <xsd:import namespace="d67493da-c6c1-4612-ad8f-bb1eec4a05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Dokumenteterbeskyttet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b71771-38fc-4a60-ad89-de500072ae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Dokumenteterbeskyttet" ma:index="15" nillable="true" ma:displayName="Dokumentet er beskyttet" ma:description="passordet er NAFO" ma:format="Dropdown" ma:internalName="Dokumenteterbeskyttet">
      <xsd:simpleType>
        <xsd:restriction base="dms:Text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Bildemerkelapper" ma:readOnly="false" ma:fieldId="{5cf76f15-5ced-4ddc-b409-7134ff3c332f}" ma:taxonomyMulti="true" ma:sspId="c837b304-89a2-409e-9d5c-9765d887ef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7493da-c6c1-4612-ad8f-bb1eec4a054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e93c89d7-d260-48ca-9716-bd9b4cb752e6}" ma:internalName="TaxCatchAll" ma:showField="CatchAllData" ma:web="d67493da-c6c1-4612-ad8f-bb1eec4a05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bb71771-38fc-4a60-ad89-de500072ae73">
      <Terms xmlns="http://schemas.microsoft.com/office/infopath/2007/PartnerControls"/>
    </lcf76f155ced4ddcb4097134ff3c332f>
    <TaxCatchAll xmlns="d67493da-c6c1-4612-ad8f-bb1eec4a0546" xsi:nil="true"/>
    <Dokumenteterbeskyttet xmlns="2bb71771-38fc-4a60-ad89-de500072ae73" xsi:nil="true"/>
  </documentManagement>
</p:properties>
</file>

<file path=customXml/itemProps1.xml><?xml version="1.0" encoding="utf-8"?>
<ds:datastoreItem xmlns:ds="http://schemas.openxmlformats.org/officeDocument/2006/customXml" ds:itemID="{59306314-61B3-4FD1-9495-D8C8BF50BA5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FF637DD-B391-46F0-8DDF-5A42B5A2DB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b71771-38fc-4a60-ad89-de500072ae73"/>
    <ds:schemaRef ds:uri="d67493da-c6c1-4612-ad8f-bb1eec4a05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D07B7C9-0730-49E0-B9CF-7A71C63C66D1}">
  <ds:schemaRefs>
    <ds:schemaRef ds:uri="http://schemas.microsoft.com/office/2006/metadata/properties"/>
    <ds:schemaRef ds:uri="http://schemas.microsoft.com/office/infopath/2007/PartnerControls"/>
    <ds:schemaRef ds:uri="2bb71771-38fc-4a60-ad89-de500072ae73"/>
    <ds:schemaRef ds:uri="d67493da-c6c1-4612-ad8f-bb1eec4a054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34</Words>
  <Application>Microsoft Office PowerPoint</Application>
  <PresentationFormat>Widescreen</PresentationFormat>
  <Paragraphs>31</Paragraphs>
  <Slides>12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Verdana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Høgskolen i Oslo og Akershus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Ingeborg Berven Sundt</dc:creator>
  <cp:lastModifiedBy>mia midtbø</cp:lastModifiedBy>
  <cp:revision>18</cp:revision>
  <cp:lastPrinted>2019-11-06T13:05:24Z</cp:lastPrinted>
  <dcterms:created xsi:type="dcterms:W3CDTF">2019-11-06T12:44:04Z</dcterms:created>
  <dcterms:modified xsi:type="dcterms:W3CDTF">2023-11-27T14:26:42Z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0x010100840098DD58A6134AA0FCC9697D1301B4</vt:lpwstr>
  </property>
</Properties>
</file>