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9601200" cy="12801600" type="A3"/>
  <p:notesSz cx="9926638" cy="1435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E1D"/>
    <a:srgbClr val="EAB593"/>
    <a:srgbClr val="FFFFCC"/>
    <a:srgbClr val="92A3BA"/>
    <a:srgbClr val="20201C"/>
    <a:srgbClr val="4ECCBB"/>
    <a:srgbClr val="60B5F3"/>
    <a:srgbClr val="FF7B75"/>
    <a:srgbClr val="3F3B41"/>
    <a:srgbClr val="FB43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D800EE-97FC-43F4-AB0D-4ECFC0DFE998}" v="61" dt="2022-05-24T18:39:48.0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999" autoAdjust="0"/>
    <p:restoredTop sz="94626" autoAdjust="0"/>
  </p:normalViewPr>
  <p:slideViewPr>
    <p:cSldViewPr snapToGrid="0">
      <p:cViewPr varScale="1">
        <p:scale>
          <a:sx n="38" d="100"/>
          <a:sy n="38" d="100"/>
        </p:scale>
        <p:origin x="1564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lise Wagner Finnanger" userId="2e716b80-21e3-4bfb-90bc-a127b792620d" providerId="ADAL" clId="{A9D800EE-97FC-43F4-AB0D-4ECFC0DFE998}"/>
    <pc:docChg chg="undo custSel modSld">
      <pc:chgData name="Elise Wagner Finnanger" userId="2e716b80-21e3-4bfb-90bc-a127b792620d" providerId="ADAL" clId="{A9D800EE-97FC-43F4-AB0D-4ECFC0DFE998}" dt="2022-05-25T07:36:32.886" v="1968" actId="1076"/>
      <pc:docMkLst>
        <pc:docMk/>
      </pc:docMkLst>
      <pc:sldChg chg="addSp delSp modSp mod">
        <pc:chgData name="Elise Wagner Finnanger" userId="2e716b80-21e3-4bfb-90bc-a127b792620d" providerId="ADAL" clId="{A9D800EE-97FC-43F4-AB0D-4ECFC0DFE998}" dt="2022-05-25T07:36:32.886" v="1968" actId="1076"/>
        <pc:sldMkLst>
          <pc:docMk/>
          <pc:sldMk cId="254555313" sldId="256"/>
        </pc:sldMkLst>
        <pc:spChg chg="del">
          <ac:chgData name="Elise Wagner Finnanger" userId="2e716b80-21e3-4bfb-90bc-a127b792620d" providerId="ADAL" clId="{A9D800EE-97FC-43F4-AB0D-4ECFC0DFE998}" dt="2022-05-23T10:24:30.180" v="0" actId="478"/>
          <ac:spMkLst>
            <pc:docMk/>
            <pc:sldMk cId="254555313" sldId="256"/>
            <ac:spMk id="6" creationId="{6D16F6D8-99FA-4F31-B25D-45B53DFAAE19}"/>
          </ac:spMkLst>
        </pc:spChg>
        <pc:spChg chg="add mod ord">
          <ac:chgData name="Elise Wagner Finnanger" userId="2e716b80-21e3-4bfb-90bc-a127b792620d" providerId="ADAL" clId="{A9D800EE-97FC-43F4-AB0D-4ECFC0DFE998}" dt="2022-05-24T13:20:46.848" v="1900" actId="1076"/>
          <ac:spMkLst>
            <pc:docMk/>
            <pc:sldMk cId="254555313" sldId="256"/>
            <ac:spMk id="23" creationId="{31D96B96-23B9-4BDD-AE16-CC62ACEE0BFE}"/>
          </ac:spMkLst>
        </pc:spChg>
        <pc:spChg chg="mod ord">
          <ac:chgData name="Elise Wagner Finnanger" userId="2e716b80-21e3-4bfb-90bc-a127b792620d" providerId="ADAL" clId="{A9D800EE-97FC-43F4-AB0D-4ECFC0DFE998}" dt="2022-05-23T11:35:25.131" v="494" actId="13244"/>
          <ac:spMkLst>
            <pc:docMk/>
            <pc:sldMk cId="254555313" sldId="256"/>
            <ac:spMk id="28" creationId="{D2A417DD-0864-4086-8463-7E7538864F0D}"/>
          </ac:spMkLst>
        </pc:spChg>
        <pc:spChg chg="mod">
          <ac:chgData name="Elise Wagner Finnanger" userId="2e716b80-21e3-4bfb-90bc-a127b792620d" providerId="ADAL" clId="{A9D800EE-97FC-43F4-AB0D-4ECFC0DFE998}" dt="2022-05-24T18:40:42.330" v="1943" actId="1076"/>
          <ac:spMkLst>
            <pc:docMk/>
            <pc:sldMk cId="254555313" sldId="256"/>
            <ac:spMk id="31" creationId="{41313A30-A023-4DD4-AFC7-DADB05CE80A8}"/>
          </ac:spMkLst>
        </pc:spChg>
        <pc:spChg chg="mod">
          <ac:chgData name="Elise Wagner Finnanger" userId="2e716b80-21e3-4bfb-90bc-a127b792620d" providerId="ADAL" clId="{A9D800EE-97FC-43F4-AB0D-4ECFC0DFE998}" dt="2022-05-25T07:36:29.031" v="1967" actId="1076"/>
          <ac:spMkLst>
            <pc:docMk/>
            <pc:sldMk cId="254555313" sldId="256"/>
            <ac:spMk id="34" creationId="{BDA2A5EB-8B87-4493-AA28-5430C5CA80C8}"/>
          </ac:spMkLst>
        </pc:spChg>
        <pc:spChg chg="mod">
          <ac:chgData name="Elise Wagner Finnanger" userId="2e716b80-21e3-4bfb-90bc-a127b792620d" providerId="ADAL" clId="{A9D800EE-97FC-43F4-AB0D-4ECFC0DFE998}" dt="2022-05-24T13:01:16.888" v="1852" actId="1076"/>
          <ac:spMkLst>
            <pc:docMk/>
            <pc:sldMk cId="254555313" sldId="256"/>
            <ac:spMk id="36" creationId="{0196EBD7-DEEA-483E-848D-93C0F32B4881}"/>
          </ac:spMkLst>
        </pc:spChg>
        <pc:spChg chg="mod">
          <ac:chgData name="Elise Wagner Finnanger" userId="2e716b80-21e3-4bfb-90bc-a127b792620d" providerId="ADAL" clId="{A9D800EE-97FC-43F4-AB0D-4ECFC0DFE998}" dt="2022-05-24T18:41:17.350" v="1950" actId="1076"/>
          <ac:spMkLst>
            <pc:docMk/>
            <pc:sldMk cId="254555313" sldId="256"/>
            <ac:spMk id="37" creationId="{0053C546-B192-4544-BFC3-FEF5118C6EE9}"/>
          </ac:spMkLst>
        </pc:spChg>
        <pc:spChg chg="mod">
          <ac:chgData name="Elise Wagner Finnanger" userId="2e716b80-21e3-4bfb-90bc-a127b792620d" providerId="ADAL" clId="{A9D800EE-97FC-43F4-AB0D-4ECFC0DFE998}" dt="2022-05-24T18:41:44.453" v="1954" actId="1076"/>
          <ac:spMkLst>
            <pc:docMk/>
            <pc:sldMk cId="254555313" sldId="256"/>
            <ac:spMk id="39" creationId="{3301C9DD-7E18-407C-BD10-BB30EED36E66}"/>
          </ac:spMkLst>
        </pc:spChg>
        <pc:spChg chg="mod">
          <ac:chgData name="Elise Wagner Finnanger" userId="2e716b80-21e3-4bfb-90bc-a127b792620d" providerId="ADAL" clId="{A9D800EE-97FC-43F4-AB0D-4ECFC0DFE998}" dt="2022-05-24T13:20:26.912" v="1891" actId="1076"/>
          <ac:spMkLst>
            <pc:docMk/>
            <pc:sldMk cId="254555313" sldId="256"/>
            <ac:spMk id="40" creationId="{ECA4FE04-0FFE-45B8-9031-FF9E25FCBAA3}"/>
          </ac:spMkLst>
        </pc:spChg>
        <pc:spChg chg="mod">
          <ac:chgData name="Elise Wagner Finnanger" userId="2e716b80-21e3-4bfb-90bc-a127b792620d" providerId="ADAL" clId="{A9D800EE-97FC-43F4-AB0D-4ECFC0DFE998}" dt="2022-05-24T13:20:30.752" v="1893" actId="1076"/>
          <ac:spMkLst>
            <pc:docMk/>
            <pc:sldMk cId="254555313" sldId="256"/>
            <ac:spMk id="41" creationId="{879B0653-ADF8-4D20-8628-AA36CAE411E1}"/>
          </ac:spMkLst>
        </pc:spChg>
        <pc:spChg chg="mod">
          <ac:chgData name="Elise Wagner Finnanger" userId="2e716b80-21e3-4bfb-90bc-a127b792620d" providerId="ADAL" clId="{A9D800EE-97FC-43F4-AB0D-4ECFC0DFE998}" dt="2022-05-24T18:41:32.150" v="1951" actId="1076"/>
          <ac:spMkLst>
            <pc:docMk/>
            <pc:sldMk cId="254555313" sldId="256"/>
            <ac:spMk id="42" creationId="{FE26219E-D8FB-4E92-B93C-E0E2062AA761}"/>
          </ac:spMkLst>
        </pc:spChg>
        <pc:spChg chg="mod">
          <ac:chgData name="Elise Wagner Finnanger" userId="2e716b80-21e3-4bfb-90bc-a127b792620d" providerId="ADAL" clId="{A9D800EE-97FC-43F4-AB0D-4ECFC0DFE998}" dt="2022-05-24T13:19:21.689" v="1867" actId="1076"/>
          <ac:spMkLst>
            <pc:docMk/>
            <pc:sldMk cId="254555313" sldId="256"/>
            <ac:spMk id="43" creationId="{B028B8D4-08C8-4595-8F44-0A9F143C9274}"/>
          </ac:spMkLst>
        </pc:spChg>
        <pc:spChg chg="mod">
          <ac:chgData name="Elise Wagner Finnanger" userId="2e716b80-21e3-4bfb-90bc-a127b792620d" providerId="ADAL" clId="{A9D800EE-97FC-43F4-AB0D-4ECFC0DFE998}" dt="2022-05-24T12:41:18.906" v="1708" actId="1076"/>
          <ac:spMkLst>
            <pc:docMk/>
            <pc:sldMk cId="254555313" sldId="256"/>
            <ac:spMk id="44" creationId="{A10F64C8-3099-4902-8915-4B66C236549A}"/>
          </ac:spMkLst>
        </pc:spChg>
        <pc:spChg chg="mod">
          <ac:chgData name="Elise Wagner Finnanger" userId="2e716b80-21e3-4bfb-90bc-a127b792620d" providerId="ADAL" clId="{A9D800EE-97FC-43F4-AB0D-4ECFC0DFE998}" dt="2022-05-24T13:19:51.232" v="1876" actId="1076"/>
          <ac:spMkLst>
            <pc:docMk/>
            <pc:sldMk cId="254555313" sldId="256"/>
            <ac:spMk id="45" creationId="{478BFC56-48BF-4369-A525-8BEA1AD7BA3E}"/>
          </ac:spMkLst>
        </pc:spChg>
        <pc:spChg chg="mod">
          <ac:chgData name="Elise Wagner Finnanger" userId="2e716b80-21e3-4bfb-90bc-a127b792620d" providerId="ADAL" clId="{A9D800EE-97FC-43F4-AB0D-4ECFC0DFE998}" dt="2022-05-24T12:57:16.088" v="1795" actId="1076"/>
          <ac:spMkLst>
            <pc:docMk/>
            <pc:sldMk cId="254555313" sldId="256"/>
            <ac:spMk id="46" creationId="{98B13E35-CF36-47BD-BB45-914C73A96EF9}"/>
          </ac:spMkLst>
        </pc:spChg>
        <pc:spChg chg="mod">
          <ac:chgData name="Elise Wagner Finnanger" userId="2e716b80-21e3-4bfb-90bc-a127b792620d" providerId="ADAL" clId="{A9D800EE-97FC-43F4-AB0D-4ECFC0DFE998}" dt="2022-05-24T18:40:38.464" v="1942" actId="1076"/>
          <ac:spMkLst>
            <pc:docMk/>
            <pc:sldMk cId="254555313" sldId="256"/>
            <ac:spMk id="47" creationId="{128569CB-F1DE-4E48-82F2-B926D37AE05E}"/>
          </ac:spMkLst>
        </pc:spChg>
        <pc:spChg chg="mod">
          <ac:chgData name="Elise Wagner Finnanger" userId="2e716b80-21e3-4bfb-90bc-a127b792620d" providerId="ADAL" clId="{A9D800EE-97FC-43F4-AB0D-4ECFC0DFE998}" dt="2022-05-24T13:20:28.808" v="1892" actId="1076"/>
          <ac:spMkLst>
            <pc:docMk/>
            <pc:sldMk cId="254555313" sldId="256"/>
            <ac:spMk id="48" creationId="{F9769588-A582-4214-9051-3A23F53040CF}"/>
          </ac:spMkLst>
        </pc:spChg>
        <pc:spChg chg="add mod">
          <ac:chgData name="Elise Wagner Finnanger" userId="2e716b80-21e3-4bfb-90bc-a127b792620d" providerId="ADAL" clId="{A9D800EE-97FC-43F4-AB0D-4ECFC0DFE998}" dt="2022-05-24T18:42:02.950" v="1957" actId="1076"/>
          <ac:spMkLst>
            <pc:docMk/>
            <pc:sldMk cId="254555313" sldId="256"/>
            <ac:spMk id="49" creationId="{B46CFC06-4EFA-4928-919C-16F1A888C4E5}"/>
          </ac:spMkLst>
        </pc:spChg>
        <pc:spChg chg="mod">
          <ac:chgData name="Elise Wagner Finnanger" userId="2e716b80-21e3-4bfb-90bc-a127b792620d" providerId="ADAL" clId="{A9D800EE-97FC-43F4-AB0D-4ECFC0DFE998}" dt="2022-05-25T07:34:42.384" v="1965" actId="1076"/>
          <ac:spMkLst>
            <pc:docMk/>
            <pc:sldMk cId="254555313" sldId="256"/>
            <ac:spMk id="50" creationId="{C59B766C-4AC2-4832-A6E9-3530855617C2}"/>
          </ac:spMkLst>
        </pc:spChg>
        <pc:spChg chg="mod">
          <ac:chgData name="Elise Wagner Finnanger" userId="2e716b80-21e3-4bfb-90bc-a127b792620d" providerId="ADAL" clId="{A9D800EE-97FC-43F4-AB0D-4ECFC0DFE998}" dt="2022-05-24T13:20:35.641" v="1895" actId="1076"/>
          <ac:spMkLst>
            <pc:docMk/>
            <pc:sldMk cId="254555313" sldId="256"/>
            <ac:spMk id="51" creationId="{12492138-7939-4A3B-935D-46757E9DEC92}"/>
          </ac:spMkLst>
        </pc:spChg>
        <pc:spChg chg="mod">
          <ac:chgData name="Elise Wagner Finnanger" userId="2e716b80-21e3-4bfb-90bc-a127b792620d" providerId="ADAL" clId="{A9D800EE-97FC-43F4-AB0D-4ECFC0DFE998}" dt="2022-05-24T13:20:21.864" v="1890" actId="1076"/>
          <ac:spMkLst>
            <pc:docMk/>
            <pc:sldMk cId="254555313" sldId="256"/>
            <ac:spMk id="52" creationId="{1C92254D-C08E-4B38-888C-EE35C42E7475}"/>
          </ac:spMkLst>
        </pc:spChg>
        <pc:spChg chg="add mod">
          <ac:chgData name="Elise Wagner Finnanger" userId="2e716b80-21e3-4bfb-90bc-a127b792620d" providerId="ADAL" clId="{A9D800EE-97FC-43F4-AB0D-4ECFC0DFE998}" dt="2022-05-24T18:40:27.960" v="1940" actId="1076"/>
          <ac:spMkLst>
            <pc:docMk/>
            <pc:sldMk cId="254555313" sldId="256"/>
            <ac:spMk id="53" creationId="{4CBC48B1-7FED-4702-9202-64B09186FDAD}"/>
          </ac:spMkLst>
        </pc:spChg>
        <pc:spChg chg="add mod">
          <ac:chgData name="Elise Wagner Finnanger" userId="2e716b80-21e3-4bfb-90bc-a127b792620d" providerId="ADAL" clId="{A9D800EE-97FC-43F4-AB0D-4ECFC0DFE998}" dt="2022-05-24T13:20:13.520" v="1887" actId="1076"/>
          <ac:spMkLst>
            <pc:docMk/>
            <pc:sldMk cId="254555313" sldId="256"/>
            <ac:spMk id="54" creationId="{2BEE04E3-F473-4947-9D9A-E85D5690549B}"/>
          </ac:spMkLst>
        </pc:spChg>
        <pc:spChg chg="add mod">
          <ac:chgData name="Elise Wagner Finnanger" userId="2e716b80-21e3-4bfb-90bc-a127b792620d" providerId="ADAL" clId="{A9D800EE-97FC-43F4-AB0D-4ECFC0DFE998}" dt="2022-05-25T07:34:47.561" v="1966" actId="1076"/>
          <ac:spMkLst>
            <pc:docMk/>
            <pc:sldMk cId="254555313" sldId="256"/>
            <ac:spMk id="56" creationId="{37A4F4A5-77DC-4676-A27C-4BC693AF2020}"/>
          </ac:spMkLst>
        </pc:spChg>
        <pc:spChg chg="add mod">
          <ac:chgData name="Elise Wagner Finnanger" userId="2e716b80-21e3-4bfb-90bc-a127b792620d" providerId="ADAL" clId="{A9D800EE-97FC-43F4-AB0D-4ECFC0DFE998}" dt="2022-05-25T07:34:13.737" v="1958" actId="1076"/>
          <ac:spMkLst>
            <pc:docMk/>
            <pc:sldMk cId="254555313" sldId="256"/>
            <ac:spMk id="58" creationId="{1BAFEA03-C1A1-49DA-AAE9-4F303F8CB0C4}"/>
          </ac:spMkLst>
        </pc:spChg>
        <pc:spChg chg="add mod">
          <ac:chgData name="Elise Wagner Finnanger" userId="2e716b80-21e3-4bfb-90bc-a127b792620d" providerId="ADAL" clId="{A9D800EE-97FC-43F4-AB0D-4ECFC0DFE998}" dt="2022-05-24T13:20:33.551" v="1894" actId="1076"/>
          <ac:spMkLst>
            <pc:docMk/>
            <pc:sldMk cId="254555313" sldId="256"/>
            <ac:spMk id="60" creationId="{D8F90EBB-0ADD-4594-9996-DDD9C06A22B5}"/>
          </ac:spMkLst>
        </pc:spChg>
        <pc:spChg chg="add mod">
          <ac:chgData name="Elise Wagner Finnanger" userId="2e716b80-21e3-4bfb-90bc-a127b792620d" providerId="ADAL" clId="{A9D800EE-97FC-43F4-AB0D-4ECFC0DFE998}" dt="2022-05-24T13:21:13.874" v="1906" actId="1076"/>
          <ac:spMkLst>
            <pc:docMk/>
            <pc:sldMk cId="254555313" sldId="256"/>
            <ac:spMk id="67" creationId="{93D8CCBD-B3E0-467B-8CB6-ADBB4999E230}"/>
          </ac:spMkLst>
        </pc:spChg>
        <pc:spChg chg="add mod">
          <ac:chgData name="Elise Wagner Finnanger" userId="2e716b80-21e3-4bfb-90bc-a127b792620d" providerId="ADAL" clId="{A9D800EE-97FC-43F4-AB0D-4ECFC0DFE998}" dt="2022-05-25T07:36:32.886" v="1968" actId="1076"/>
          <ac:spMkLst>
            <pc:docMk/>
            <pc:sldMk cId="254555313" sldId="256"/>
            <ac:spMk id="70" creationId="{A00A5A75-4328-4C4F-B052-45ADC096D202}"/>
          </ac:spMkLst>
        </pc:spChg>
        <pc:spChg chg="add mod">
          <ac:chgData name="Elise Wagner Finnanger" userId="2e716b80-21e3-4bfb-90bc-a127b792620d" providerId="ADAL" clId="{A9D800EE-97FC-43F4-AB0D-4ECFC0DFE998}" dt="2022-05-24T18:40:20.617" v="1938" actId="1076"/>
          <ac:spMkLst>
            <pc:docMk/>
            <pc:sldMk cId="254555313" sldId="256"/>
            <ac:spMk id="72" creationId="{18088BA7-3EA4-4B86-A458-32E97EA5CAED}"/>
          </ac:spMkLst>
        </pc:spChg>
        <pc:grpChg chg="add del mod ord">
          <ac:chgData name="Elise Wagner Finnanger" userId="2e716b80-21e3-4bfb-90bc-a127b792620d" providerId="ADAL" clId="{A9D800EE-97FC-43F4-AB0D-4ECFC0DFE998}" dt="2022-05-24T12:19:15.640" v="1619" actId="165"/>
          <ac:grpSpMkLst>
            <pc:docMk/>
            <pc:sldMk cId="254555313" sldId="256"/>
            <ac:grpSpMk id="65" creationId="{C54C727F-FC16-486B-B2FD-E69D3B0E86E5}"/>
          </ac:grpSpMkLst>
        </pc:grpChg>
        <pc:grpChg chg="add mod">
          <ac:chgData name="Elise Wagner Finnanger" userId="2e716b80-21e3-4bfb-90bc-a127b792620d" providerId="ADAL" clId="{A9D800EE-97FC-43F4-AB0D-4ECFC0DFE998}" dt="2022-05-24T13:01:34.347" v="1858" actId="1035"/>
          <ac:grpSpMkLst>
            <pc:docMk/>
            <pc:sldMk cId="254555313" sldId="256"/>
            <ac:grpSpMk id="68" creationId="{315770A3-0438-465C-B4FD-D810DD461BC8}"/>
          </ac:grpSpMkLst>
        </pc:grpChg>
        <pc:picChg chg="mod topLvl modCrop">
          <ac:chgData name="Elise Wagner Finnanger" userId="2e716b80-21e3-4bfb-90bc-a127b792620d" providerId="ADAL" clId="{A9D800EE-97FC-43F4-AB0D-4ECFC0DFE998}" dt="2022-05-24T12:19:59.133" v="1622" actId="164"/>
          <ac:picMkLst>
            <pc:docMk/>
            <pc:sldMk cId="254555313" sldId="256"/>
            <ac:picMk id="29" creationId="{B02E634E-8287-4689-81C3-1B77AFED4155}"/>
          </ac:picMkLst>
        </pc:picChg>
        <pc:picChg chg="mod ord">
          <ac:chgData name="Elise Wagner Finnanger" userId="2e716b80-21e3-4bfb-90bc-a127b792620d" providerId="ADAL" clId="{A9D800EE-97FC-43F4-AB0D-4ECFC0DFE998}" dt="2022-05-24T13:19:09.393" v="1866" actId="1035"/>
          <ac:picMkLst>
            <pc:docMk/>
            <pc:sldMk cId="254555313" sldId="256"/>
            <ac:picMk id="38" creationId="{42DC7B54-9ED7-4956-BE5D-CEC7B22530DC}"/>
          </ac:picMkLst>
        </pc:picChg>
        <pc:picChg chg="add mod topLvl modCrop">
          <ac:chgData name="Elise Wagner Finnanger" userId="2e716b80-21e3-4bfb-90bc-a127b792620d" providerId="ADAL" clId="{A9D800EE-97FC-43F4-AB0D-4ECFC0DFE998}" dt="2022-05-24T12:19:59.133" v="1622" actId="164"/>
          <ac:picMkLst>
            <pc:docMk/>
            <pc:sldMk cId="254555313" sldId="256"/>
            <ac:picMk id="61" creationId="{0DCC74C4-C263-4359-AAB6-57DBF192B544}"/>
          </ac:picMkLst>
        </pc:picChg>
        <pc:picChg chg="add mod ord topLvl modCrop">
          <ac:chgData name="Elise Wagner Finnanger" userId="2e716b80-21e3-4bfb-90bc-a127b792620d" providerId="ADAL" clId="{A9D800EE-97FC-43F4-AB0D-4ECFC0DFE998}" dt="2022-05-24T12:19:15.640" v="1619" actId="165"/>
          <ac:picMkLst>
            <pc:docMk/>
            <pc:sldMk cId="254555313" sldId="256"/>
            <ac:picMk id="62" creationId="{7A6E6144-1A1C-4B30-8E73-03ED09C48311}"/>
          </ac:picMkLst>
        </pc:picChg>
        <pc:picChg chg="add mod ord">
          <ac:chgData name="Elise Wagner Finnanger" userId="2e716b80-21e3-4bfb-90bc-a127b792620d" providerId="ADAL" clId="{A9D800EE-97FC-43F4-AB0D-4ECFC0DFE998}" dt="2022-05-24T13:19:03.440" v="1864" actId="1038"/>
          <ac:picMkLst>
            <pc:docMk/>
            <pc:sldMk cId="254555313" sldId="256"/>
            <ac:picMk id="64" creationId="{5877F2B7-BC18-4671-B0ED-6C3EC41B609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3CF6DF-D242-4395-A40E-440B1D52E0CF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146425" y="1793875"/>
            <a:ext cx="3633788" cy="4845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88" y="6908800"/>
            <a:ext cx="7942262" cy="5653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636625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5" y="13636625"/>
            <a:ext cx="4302125" cy="719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827567-84F2-427F-8C00-352793827D0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09441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1pPr>
    <a:lvl2pPr marL="610956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2pPr>
    <a:lvl3pPr marL="1221913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3pPr>
    <a:lvl4pPr marL="1832869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4pPr>
    <a:lvl5pPr marL="244382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5pPr>
    <a:lvl6pPr marL="3054782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6pPr>
    <a:lvl7pPr marL="3665738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7pPr>
    <a:lvl8pPr marL="4276695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8pPr>
    <a:lvl9pPr marL="4887651" algn="l" defTabSz="1221913" rtl="0" eaLnBrk="1" latinLnBrk="0" hangingPunct="1">
      <a:defRPr sz="1604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58185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78664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550874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0603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0590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826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809809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852847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8072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601273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749679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9CF8A-BD33-4D24-8CD0-68777F242B63}" type="datetimeFigureOut">
              <a:rPr lang="nb-NO" smtClean="0"/>
              <a:t>04.11.2026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FB853-3817-410D-A0BA-1C6799B1FAE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4083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1000"/>
            <a:lum/>
          </a:blip>
          <a:srcRect/>
          <a:stretch>
            <a:fillRect l="-92000" r="-9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27">
            <a:extLst>
              <a:ext uri="{FF2B5EF4-FFF2-40B4-BE49-F238E27FC236}">
                <a16:creationId xmlns:a16="http://schemas.microsoft.com/office/drawing/2014/main" id="{D2A417DD-0864-4086-8463-7E7538864F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9414" y="-4167786"/>
            <a:ext cx="5829300" cy="3448756"/>
          </a:xfrm>
        </p:spPr>
        <p:txBody>
          <a:bodyPr/>
          <a:lstStyle/>
          <a:p>
            <a:r>
              <a:rPr lang="nb-NO" dirty="0"/>
              <a:t>Kjærlighet på flere språk</a:t>
            </a: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7A6E6144-1A1C-4B30-8E73-03ED09C48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4890" b="94163" l="37464" r="60089">
                        <a14:foregroundMark x1="44337" y1="62033" x2="44181" y2="61956"/>
                        <a14:foregroundMark x1="44520" y1="61188" x2="45197" y2="56528"/>
                        <a14:foregroundMark x1="45457" y1="57015" x2="44259" y2="55402"/>
                        <a14:foregroundMark x1="54543" y1="58551" x2="54647" y2="58295"/>
                        <a14:foregroundMark x1="57407" y1="91039" x2="57823" y2="92243"/>
                        <a14:foregroundMark x1="52382" y1="92576" x2="52721" y2="91628"/>
                        <a14:foregroundMark x1="42177" y1="91628" x2="42697" y2="90374"/>
                        <a14:foregroundMark x1="46082" y1="91372" x2="46681" y2="90118"/>
                        <a14:foregroundMark x1="43296" y1="92063" x2="43556" y2="93856"/>
                        <a14:foregroundMark x1="47019" y1="93600" x2="47462" y2="93856"/>
                        <a14:foregroundMark x1="52721" y1="92140" x2="50820" y2="94188"/>
                        <a14:foregroundMark x1="57485" y1="91628" x2="58188" y2="88402"/>
                        <a14:foregroundMark x1="51861" y1="56682" x2="53866" y2="54890"/>
                        <a14:backgroundMark x1="54543" y1="88735" x2="54387" y2="91295"/>
                      </a14:backgroundRemoval>
                    </a14:imgEffect>
                  </a14:imgLayer>
                </a14:imgProps>
              </a:ext>
            </a:extLst>
          </a:blip>
          <a:srcRect l="34774" t="51686" r="37098" b="3192"/>
          <a:stretch/>
        </p:blipFill>
        <p:spPr>
          <a:xfrm>
            <a:off x="0" y="7767865"/>
            <a:ext cx="1321178" cy="2478695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315770A3-0438-465C-B4FD-D810DD461B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06654" y="7948542"/>
            <a:ext cx="9494546" cy="4343400"/>
            <a:chOff x="106654" y="7927760"/>
            <a:chExt cx="9494546" cy="4343400"/>
          </a:xfrm>
        </p:grpSpPr>
        <p:pic>
          <p:nvPicPr>
            <p:cNvPr id="29" name="Picture 28" descr="A group of people in garment&#10;&#10;Description automatically generated with low confidence">
              <a:extLst>
                <a:ext uri="{FF2B5EF4-FFF2-40B4-BE49-F238E27FC236}">
                  <a16:creationId xmlns:a16="http://schemas.microsoft.com/office/drawing/2014/main" id="{B02E634E-8287-4689-81C3-1B77AFED415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8" t="9960" r="2296" b="5832"/>
            <a:stretch/>
          </p:blipFill>
          <p:spPr>
            <a:xfrm>
              <a:off x="106654" y="7927760"/>
              <a:ext cx="9494546" cy="4154691"/>
            </a:xfrm>
            <a:prstGeom prst="rect">
              <a:avLst/>
            </a:prstGeom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0DCC74C4-C263-4359-AAB6-57DBF192B5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244" b="46161" l="35702" r="56807">
                          <a14:foregroundMark x1="47045" y1="12494" x2="53944" y2="11495"/>
                          <a14:foregroundMark x1="53944" y1="11495" x2="46837" y2="11854"/>
                          <a14:foregroundMark x1="46837" y1="11854" x2="46707" y2="12033"/>
                          <a14:foregroundMark x1="45301" y1="46032" x2="46785" y2="45392"/>
                          <a14:foregroundMark x1="49727" y1="45929" x2="48841" y2="45571"/>
                          <a14:foregroundMark x1="48946" y1="46032" x2="49258" y2="45571"/>
                          <a14:backgroundMark x1="47071" y1="41526" x2="47019" y2="41577"/>
                        </a14:backgroundRemoval>
                      </a14:imgEffect>
                    </a14:imgLayer>
                  </a14:imgProps>
                </a:ext>
              </a:extLst>
            </a:blip>
            <a:srcRect l="33064" t="4629" r="40555" b="49224"/>
            <a:stretch/>
          </p:blipFill>
          <p:spPr>
            <a:xfrm>
              <a:off x="3477622" y="9792465"/>
              <a:ext cx="1211629" cy="2478695"/>
            </a:xfrm>
            <a:prstGeom prst="rect">
              <a:avLst/>
            </a:prstGeom>
          </p:spPr>
        </p:pic>
      </p:grpSp>
      <p:sp>
        <p:nvSpPr>
          <p:cNvPr id="23" name="Speech Bubble: Rectangle with Corners Rounded 22" descr="Snakkeboble med ordet kjærlighet på mange språk">
            <a:extLst>
              <a:ext uri="{FF2B5EF4-FFF2-40B4-BE49-F238E27FC236}">
                <a16:creationId xmlns:a16="http://schemas.microsoft.com/office/drawing/2014/main" id="{31D96B96-23B9-4BDD-AE16-CC62ACEE0BFE}"/>
              </a:ext>
            </a:extLst>
          </p:cNvPr>
          <p:cNvSpPr/>
          <p:nvPr/>
        </p:nvSpPr>
        <p:spPr>
          <a:xfrm>
            <a:off x="958112" y="403937"/>
            <a:ext cx="7684976" cy="7229077"/>
          </a:xfrm>
          <a:prstGeom prst="wedgeRoundRectCallout">
            <a:avLst>
              <a:gd name="adj1" fmla="val 20603"/>
              <a:gd name="adj2" fmla="val 56098"/>
              <a:gd name="adj3" fmla="val 16667"/>
            </a:avLst>
          </a:prstGeom>
          <a:blipFill dpi="0" rotWithShape="1">
            <a:blip r:embed="rId2">
              <a:alphaModFix amt="2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tx1"/>
            </a:solidFill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41313A30-A023-4DD4-AFC7-DADB05CE80A8}"/>
              </a:ext>
            </a:extLst>
          </p:cNvPr>
          <p:cNvSpPr/>
          <p:nvPr/>
        </p:nvSpPr>
        <p:spPr>
          <a:xfrm>
            <a:off x="3829649" y="521724"/>
            <a:ext cx="1347465" cy="8079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LOVE</a:t>
            </a:r>
          </a:p>
          <a:p>
            <a:pPr algn="ctr"/>
            <a:r>
              <a:rPr lang="en-US" sz="1050" i="1" dirty="0">
                <a:ln w="0"/>
              </a:rPr>
              <a:t>engelsk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DA2A5EB-8B87-4493-AA28-5430C5CA80C8}"/>
              </a:ext>
            </a:extLst>
          </p:cNvPr>
          <p:cNvSpPr/>
          <p:nvPr/>
        </p:nvSpPr>
        <p:spPr>
          <a:xfrm>
            <a:off x="4407002" y="1250576"/>
            <a:ext cx="1791294" cy="99257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m-ET" sz="4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ፍቕሪ</a:t>
            </a:r>
            <a:endParaRPr lang="nb-NO" sz="4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nb-NO" sz="1050" i="1" dirty="0">
                <a:ln w="0"/>
              </a:rPr>
              <a:t>tigrinja</a:t>
            </a:r>
            <a:endParaRPr lang="en-US" sz="1050" i="1" dirty="0">
              <a:ln w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196EBD7-DEEA-483E-848D-93C0F32B4881}"/>
              </a:ext>
            </a:extLst>
          </p:cNvPr>
          <p:cNvSpPr txBox="1"/>
          <p:nvPr/>
        </p:nvSpPr>
        <p:spPr>
          <a:xfrm>
            <a:off x="1205695" y="5266433"/>
            <a:ext cx="1649641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Cyrl-AZ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Verdana" panose="020B0604030504040204" pitchFamily="34" charset="0"/>
              </a:rPr>
              <a:t>Любовь</a:t>
            </a:r>
            <a:endParaRPr lang="nb-NO" sz="2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Verdana" panose="020B0604030504040204" pitchFamily="34" charset="0"/>
            </a:endParaRPr>
          </a:p>
          <a:p>
            <a:pPr algn="ctr"/>
            <a:r>
              <a:rPr lang="nb-NO" sz="1050" i="1" dirty="0">
                <a:ln w="0"/>
                <a:ea typeface="Verdana" panose="020B0604030504040204" pitchFamily="34" charset="0"/>
              </a:rPr>
              <a:t>russisk</a:t>
            </a:r>
            <a:endParaRPr lang="az-Cyrl-AZ" sz="1050" i="1" dirty="0">
              <a:ln w="0"/>
              <a:ea typeface="Verdana" panose="020B060403050404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53C546-B192-4544-BFC3-FEF5118C6EE9}"/>
              </a:ext>
            </a:extLst>
          </p:cNvPr>
          <p:cNvSpPr txBox="1"/>
          <p:nvPr/>
        </p:nvSpPr>
        <p:spPr>
          <a:xfrm>
            <a:off x="3222813" y="3461976"/>
            <a:ext cx="3512247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Verdana" panose="020B0604030504040204" pitchFamily="34" charset="0"/>
              </a:rPr>
              <a:t>KJÆRLIGHET</a:t>
            </a:r>
            <a:endParaRPr lang="nb-NO" sz="4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ea typeface="Verdana" panose="020B0604030504040204" pitchFamily="34" charset="0"/>
            </a:endParaRPr>
          </a:p>
          <a:p>
            <a:pPr algn="ctr"/>
            <a:r>
              <a:rPr lang="nb-NO" sz="1050" i="1" dirty="0">
                <a:ln w="0"/>
                <a:ea typeface="Verdana" panose="020B0604030504040204" pitchFamily="34" charset="0"/>
              </a:rPr>
              <a:t>norsk bokmål</a:t>
            </a:r>
            <a:endParaRPr lang="az-Cyrl-AZ" sz="1050" i="1" dirty="0">
              <a:ln w="0"/>
              <a:ea typeface="Verdana" panose="020B060403050404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301C9DD-7E18-407C-BD10-BB30EED36E66}"/>
              </a:ext>
            </a:extLst>
          </p:cNvPr>
          <p:cNvSpPr/>
          <p:nvPr/>
        </p:nvSpPr>
        <p:spPr>
          <a:xfrm>
            <a:off x="6832149" y="1444787"/>
            <a:ext cx="1497275" cy="7463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MIŁOŚĆ</a:t>
            </a:r>
            <a:endParaRPr lang="nb-NO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nb-NO" sz="1050" i="1" dirty="0">
                <a:ln w="0"/>
              </a:rPr>
              <a:t>polsk</a:t>
            </a:r>
            <a:endParaRPr lang="nb-NO" sz="2000" i="1" dirty="0">
              <a:ln w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CA4FE04-0FFE-45B8-9031-FF9E25FCBAA3}"/>
              </a:ext>
            </a:extLst>
          </p:cNvPr>
          <p:cNvSpPr txBox="1"/>
          <p:nvPr/>
        </p:nvSpPr>
        <p:spPr>
          <a:xfrm>
            <a:off x="3547460" y="6798742"/>
            <a:ext cx="1266604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</a:rPr>
              <a:t>JACAYL</a:t>
            </a:r>
          </a:p>
          <a:p>
            <a:pPr algn="ctr"/>
            <a:r>
              <a:rPr lang="nb-NO" sz="1050" i="1" dirty="0">
                <a:ea typeface="Verdana" panose="020B0604030504040204" pitchFamily="34" charset="0"/>
              </a:rPr>
              <a:t>somali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79B0653-ADF8-4D20-8628-AA36CAE411E1}"/>
              </a:ext>
            </a:extLst>
          </p:cNvPr>
          <p:cNvSpPr/>
          <p:nvPr/>
        </p:nvSpPr>
        <p:spPr>
          <a:xfrm>
            <a:off x="4538029" y="4755223"/>
            <a:ext cx="1179455" cy="7463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nb-NO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SEVGI</a:t>
            </a:r>
            <a:endParaRPr lang="nb-NO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algn="ctr"/>
            <a:r>
              <a:rPr lang="nb-NO" sz="1050" i="1" dirty="0">
                <a:ln w="0"/>
              </a:rPr>
              <a:t>tyrkisk</a:t>
            </a:r>
            <a:endParaRPr lang="nb-NO" sz="2000" i="1" dirty="0">
              <a:ln w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E26219E-D8FB-4E92-B93C-E0E2062AA761}"/>
              </a:ext>
            </a:extLst>
          </p:cNvPr>
          <p:cNvSpPr txBox="1"/>
          <p:nvPr/>
        </p:nvSpPr>
        <p:spPr>
          <a:xfrm>
            <a:off x="7166612" y="2308019"/>
            <a:ext cx="131108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3600" dirty="0">
                <a:latin typeface="-apple-system"/>
              </a:rPr>
              <a:t>محبت</a:t>
            </a:r>
            <a:r>
              <a:rPr lang="ar-AE" sz="2000" dirty="0">
                <a:latin typeface="-apple-system"/>
              </a:rPr>
              <a:t> </a:t>
            </a:r>
            <a:endParaRPr lang="nb-NO" sz="2000" dirty="0">
              <a:latin typeface="-apple-system"/>
            </a:endParaRPr>
          </a:p>
          <a:p>
            <a:pPr algn="ctr"/>
            <a:r>
              <a:rPr lang="nb-NO" sz="1200" i="1" dirty="0">
                <a:latin typeface="-apple-system"/>
              </a:rPr>
              <a:t>urdu</a:t>
            </a:r>
            <a:endParaRPr lang="ar-AE" i="1" dirty="0">
              <a:latin typeface="-apple-system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028B8D4-08C8-4595-8F44-0A9F143C9274}"/>
              </a:ext>
            </a:extLst>
          </p:cNvPr>
          <p:cNvSpPr txBox="1"/>
          <p:nvPr/>
        </p:nvSpPr>
        <p:spPr>
          <a:xfrm>
            <a:off x="1602895" y="3155826"/>
            <a:ext cx="1402434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a-IN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அன்பு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tamil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A10F64C8-3099-4902-8915-4B66C236549A}"/>
              </a:ext>
            </a:extLst>
          </p:cNvPr>
          <p:cNvSpPr txBox="1"/>
          <p:nvPr/>
        </p:nvSpPr>
        <p:spPr>
          <a:xfrm>
            <a:off x="1131712" y="2007946"/>
            <a:ext cx="1535403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</a:rPr>
              <a:t>AMOR</a:t>
            </a:r>
            <a:endParaRPr lang="nb-NO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</a:endParaRPr>
          </a:p>
          <a:p>
            <a:pPr algn="ctr"/>
            <a:r>
              <a:rPr lang="nb-NO" sz="1050" i="1" dirty="0"/>
              <a:t>spansk </a:t>
            </a:r>
          </a:p>
          <a:p>
            <a:pPr algn="ctr"/>
            <a:r>
              <a:rPr lang="nb-NO" sz="1050" i="1" dirty="0"/>
              <a:t>portugisisk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78BFC56-48BF-4369-A525-8BEA1AD7BA3E}"/>
              </a:ext>
            </a:extLst>
          </p:cNvPr>
          <p:cNvSpPr txBox="1"/>
          <p:nvPr/>
        </p:nvSpPr>
        <p:spPr>
          <a:xfrm>
            <a:off x="6149733" y="712141"/>
            <a:ext cx="1555882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AMOUR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fransk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8B13E35-CF36-47BD-BB45-914C73A96EF9}"/>
              </a:ext>
            </a:extLst>
          </p:cNvPr>
          <p:cNvSpPr txBox="1"/>
          <p:nvPr/>
        </p:nvSpPr>
        <p:spPr>
          <a:xfrm>
            <a:off x="1343395" y="689037"/>
            <a:ext cx="1791294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AMORE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italiensk</a:t>
            </a:r>
            <a:endParaRPr lang="nb-NO" i="1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28569CB-F1DE-4E48-82F2-B926D37AE05E}"/>
              </a:ext>
            </a:extLst>
          </p:cNvPr>
          <p:cNvSpPr txBox="1"/>
          <p:nvPr/>
        </p:nvSpPr>
        <p:spPr>
          <a:xfrm>
            <a:off x="2414792" y="1223440"/>
            <a:ext cx="1892375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2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ar-AE" sz="3200" dirty="0"/>
              <a:t>خۆشەویستی</a:t>
            </a:r>
            <a:endParaRPr lang="nb-NO" sz="2400" dirty="0"/>
          </a:p>
          <a:p>
            <a:pPr algn="ctr"/>
            <a:r>
              <a:rPr lang="nb-NO" sz="1050" i="1" dirty="0"/>
              <a:t>kurdisk sorani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9769588-A582-4214-9051-3A23F53040CF}"/>
              </a:ext>
            </a:extLst>
          </p:cNvPr>
          <p:cNvSpPr txBox="1"/>
          <p:nvPr/>
        </p:nvSpPr>
        <p:spPr>
          <a:xfrm>
            <a:off x="3187644" y="5569710"/>
            <a:ext cx="1791293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z-Cyrl-AZ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Кохання</a:t>
            </a:r>
            <a:endParaRPr lang="nb-NO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ukrainsk</a:t>
            </a:r>
            <a:r>
              <a:rPr lang="az-Cyrl-AZ" sz="1050" dirty="0"/>
              <a:t> 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59B766C-4AC2-4832-A6E9-3530855617C2}"/>
              </a:ext>
            </a:extLst>
          </p:cNvPr>
          <p:cNvSpPr txBox="1"/>
          <p:nvPr/>
        </p:nvSpPr>
        <p:spPr>
          <a:xfrm>
            <a:off x="3942603" y="2603032"/>
            <a:ext cx="1480387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UPENDO</a:t>
            </a:r>
          </a:p>
          <a:p>
            <a:pPr algn="ctr"/>
            <a:r>
              <a:rPr lang="nb-NO" sz="1050" i="1" dirty="0"/>
              <a:t>swahili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12492138-7939-4A3B-935D-46757E9DEC92}"/>
              </a:ext>
            </a:extLst>
          </p:cNvPr>
          <p:cNvSpPr txBox="1"/>
          <p:nvPr/>
        </p:nvSpPr>
        <p:spPr>
          <a:xfrm>
            <a:off x="1166387" y="4125093"/>
            <a:ext cx="176288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MUXABBAT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usbekisk</a:t>
            </a:r>
            <a:r>
              <a:rPr lang="nb-NO" dirty="0"/>
              <a:t> 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1C92254D-C08E-4B38-888C-EE35C42E7475}"/>
              </a:ext>
            </a:extLst>
          </p:cNvPr>
          <p:cNvSpPr txBox="1"/>
          <p:nvPr/>
        </p:nvSpPr>
        <p:spPr>
          <a:xfrm>
            <a:off x="1735496" y="6308111"/>
            <a:ext cx="1716722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</a:rPr>
              <a:t>EVÎN</a:t>
            </a:r>
            <a:r>
              <a:rPr lang="nb-NO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nb-NO" sz="1050" i="1" dirty="0"/>
              <a:t>kurdisk kurmanji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CBC48B1-7FED-4702-9202-64B09186FDAD}"/>
              </a:ext>
            </a:extLst>
          </p:cNvPr>
          <p:cNvSpPr txBox="1"/>
          <p:nvPr/>
        </p:nvSpPr>
        <p:spPr>
          <a:xfrm>
            <a:off x="6222981" y="4129698"/>
            <a:ext cx="1443818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ความรัก</a:t>
            </a:r>
            <a:endParaRPr lang="nb-NO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thai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BEE04E3-F473-4947-9D9A-E85D5690549B}"/>
              </a:ext>
            </a:extLst>
          </p:cNvPr>
          <p:cNvSpPr txBox="1"/>
          <p:nvPr/>
        </p:nvSpPr>
        <p:spPr>
          <a:xfrm>
            <a:off x="5031138" y="6456341"/>
            <a:ext cx="1791293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Verdana" panose="020B0604030504040204" pitchFamily="34" charset="0"/>
              </a:rPr>
              <a:t>KJÆRLEIK</a:t>
            </a:r>
            <a:endParaRPr lang="nb-NO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Verdana" panose="020B0604030504040204" pitchFamily="34" charset="0"/>
            </a:endParaRPr>
          </a:p>
          <a:p>
            <a:pPr algn="ctr"/>
            <a:r>
              <a:rPr lang="nb-NO" sz="1050" i="1" dirty="0"/>
              <a:t>norsk nynorsk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37A4F4A5-77DC-4676-A27C-4BC693AF2020}"/>
              </a:ext>
            </a:extLst>
          </p:cNvPr>
          <p:cNvSpPr txBox="1"/>
          <p:nvPr/>
        </p:nvSpPr>
        <p:spPr>
          <a:xfrm>
            <a:off x="5717484" y="5583234"/>
            <a:ext cx="1179455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MEILĖ</a:t>
            </a:r>
            <a:endParaRPr lang="nb-NO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litauisk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1BAFEA03-C1A1-49DA-AAE9-4F303F8CB0C4}"/>
              </a:ext>
            </a:extLst>
          </p:cNvPr>
          <p:cNvSpPr txBox="1"/>
          <p:nvPr/>
        </p:nvSpPr>
        <p:spPr>
          <a:xfrm>
            <a:off x="2657043" y="2116269"/>
            <a:ext cx="1180205" cy="9310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nb-NO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爱</a:t>
            </a:r>
            <a:endParaRPr lang="nb-NO" altLang="ja-JP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kinesisk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D8F90EBB-0ADD-4594-9996-DDD9C06A22B5}"/>
              </a:ext>
            </a:extLst>
          </p:cNvPr>
          <p:cNvSpPr txBox="1"/>
          <p:nvPr/>
        </p:nvSpPr>
        <p:spPr>
          <a:xfrm>
            <a:off x="2903835" y="4429023"/>
            <a:ext cx="1179455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حُب</a:t>
            </a:r>
            <a:endParaRPr lang="nb-NO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dirty="0"/>
              <a:t>arabisk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93D8CCBD-B3E0-467B-8CB6-ADBB4999E230}"/>
              </a:ext>
            </a:extLst>
          </p:cNvPr>
          <p:cNvSpPr txBox="1"/>
          <p:nvPr/>
        </p:nvSpPr>
        <p:spPr>
          <a:xfrm>
            <a:off x="7003292" y="6125700"/>
            <a:ext cx="1266604" cy="8694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AE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عشق</a:t>
            </a:r>
            <a:endParaRPr lang="nb-NO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dari</a:t>
            </a:r>
          </a:p>
        </p:txBody>
      </p:sp>
      <p:pic>
        <p:nvPicPr>
          <p:cNvPr id="64" name="Graphic 63" descr="QR-kode til nafo.oslomet.no">
            <a:extLst>
              <a:ext uri="{FF2B5EF4-FFF2-40B4-BE49-F238E27FC236}">
                <a16:creationId xmlns:a16="http://schemas.microsoft.com/office/drawing/2014/main" id="{5877F2B7-BC18-4671-B0ED-6C3EC41B60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11916" y="11710909"/>
            <a:ext cx="973753" cy="97375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2DC7B54-9ED7-4956-BE5D-CEC7B22530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16" y="11775500"/>
            <a:ext cx="5249747" cy="990369"/>
          </a:xfrm>
          <a:prstGeom prst="rect">
            <a:avLst/>
          </a:prstGeom>
        </p:spPr>
      </p:pic>
      <p:sp>
        <p:nvSpPr>
          <p:cNvPr id="70" name="TextBox 69">
            <a:extLst>
              <a:ext uri="{FF2B5EF4-FFF2-40B4-BE49-F238E27FC236}">
                <a16:creationId xmlns:a16="http://schemas.microsoft.com/office/drawing/2014/main" id="{A00A5A75-4328-4C4F-B052-45ADC096D202}"/>
              </a:ext>
            </a:extLst>
          </p:cNvPr>
          <p:cNvSpPr txBox="1"/>
          <p:nvPr/>
        </p:nvSpPr>
        <p:spPr>
          <a:xfrm>
            <a:off x="5297876" y="2327436"/>
            <a:ext cx="2018670" cy="5616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y-MM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အချစ်၊ မေတ္တာ</a:t>
            </a:r>
            <a:endParaRPr lang="nb-NO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burmesisk</a:t>
            </a:r>
            <a:r>
              <a:rPr lang="my-MM" sz="1050" i="1" dirty="0"/>
              <a:t> </a:t>
            </a:r>
            <a:endParaRPr lang="nb-NO" sz="1050" i="1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8088BA7-3EA4-4B86-A458-32E97EA5CAED}"/>
              </a:ext>
            </a:extLst>
          </p:cNvPr>
          <p:cNvSpPr txBox="1"/>
          <p:nvPr/>
        </p:nvSpPr>
        <p:spPr>
          <a:xfrm>
            <a:off x="6661630" y="5040353"/>
            <a:ext cx="1905000" cy="684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PAG-IBIG</a:t>
            </a:r>
            <a:endParaRPr lang="nb-NO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nb-NO" sz="1050" i="1" dirty="0"/>
              <a:t>tagalog-filipino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B46CFC06-4EFA-4928-919C-16F1A888C4E5}"/>
              </a:ext>
            </a:extLst>
          </p:cNvPr>
          <p:cNvSpPr txBox="1"/>
          <p:nvPr/>
        </p:nvSpPr>
        <p:spPr>
          <a:xfrm>
            <a:off x="5914181" y="3111426"/>
            <a:ext cx="2228850" cy="6232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b-NO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RÁHKISVUOHTA</a:t>
            </a:r>
          </a:p>
          <a:p>
            <a:pPr algn="ctr"/>
            <a:r>
              <a:rPr lang="nb-NO" sz="1050" i="1" dirty="0"/>
              <a:t>nordsamisk</a:t>
            </a:r>
          </a:p>
        </p:txBody>
      </p:sp>
    </p:spTree>
    <p:extLst>
      <p:ext uri="{BB962C8B-B14F-4D97-AF65-F5344CB8AC3E}">
        <p14:creationId xmlns:p14="http://schemas.microsoft.com/office/powerpoint/2010/main" val="254555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22849</TotalTime>
  <Words>73</Words>
  <Application>Microsoft Office PowerPoint</Application>
  <PresentationFormat>A3 (297 x 420 mm)</PresentationFormat>
  <Paragraphs>54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7" baseType="lpstr">
      <vt:lpstr>-apple-system</vt:lpstr>
      <vt:lpstr>Arial</vt:lpstr>
      <vt:lpstr>Calibri</vt:lpstr>
      <vt:lpstr>Calibri Light</vt:lpstr>
      <vt:lpstr>Verdana</vt:lpstr>
      <vt:lpstr>Office Theme</vt:lpstr>
      <vt:lpstr>Kjærlighet på flere språk</vt:lpstr>
    </vt:vector>
  </TitlesOfParts>
  <Company>OsloMet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Elise Wagner Finnanger</dc:creator>
  <cp:lastModifiedBy>Kristin Lund</cp:lastModifiedBy>
  <cp:revision>16</cp:revision>
  <cp:lastPrinted>2022-05-24T10:28:16Z</cp:lastPrinted>
  <dcterms:created xsi:type="dcterms:W3CDTF">2022-04-01T09:14:17Z</dcterms:created>
  <dcterms:modified xsi:type="dcterms:W3CDTF">2026-11-04T06:48:49Z</dcterms:modified>
</cp:coreProperties>
</file>